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0"/>
  </p:notesMasterIdLst>
  <p:sldIdLst>
    <p:sldId id="256" r:id="rId2"/>
    <p:sldId id="257" r:id="rId3"/>
    <p:sldId id="258" r:id="rId4"/>
    <p:sldId id="272" r:id="rId5"/>
    <p:sldId id="273" r:id="rId6"/>
    <p:sldId id="261" r:id="rId7"/>
    <p:sldId id="274" r:id="rId8"/>
    <p:sldId id="275" r:id="rId9"/>
    <p:sldId id="259" r:id="rId10"/>
    <p:sldId id="276" r:id="rId11"/>
    <p:sldId id="262" r:id="rId12"/>
    <p:sldId id="277" r:id="rId13"/>
    <p:sldId id="267" r:id="rId14"/>
    <p:sldId id="278" r:id="rId15"/>
    <p:sldId id="280" r:id="rId16"/>
    <p:sldId id="263" r:id="rId17"/>
    <p:sldId id="279" r:id="rId18"/>
    <p:sldId id="271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tamaran" panose="020B0604020202020204" charset="0"/>
      <p:regular r:id="rId25"/>
      <p:bold r:id="rId26"/>
    </p:embeddedFont>
    <p:embeddedFont>
      <p:font typeface="Cormorant Garamond" panose="020B060402020202020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1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BCC"/>
    <a:srgbClr val="F7C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02445-41A2-4F22-8B0C-E55785758EBC}" v="244" dt="2022-04-23T00:22:07.636"/>
  </p1510:revLst>
</p1510:revInfo>
</file>

<file path=ppt/tableStyles.xml><?xml version="1.0" encoding="utf-8"?>
<a:tblStyleLst xmlns:a="http://schemas.openxmlformats.org/drawingml/2006/main" def="{6D025AA5-AD31-40DC-B0D6-2E967C5C5099}">
  <a:tblStyle styleId="{6D025AA5-AD31-40DC-B0D6-2E967C5C50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>
        <p:guide orient="horz" pos="27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da Sultan Huwaishel Humaid Alshamisi(H00441828)" userId="6b1366b7-e1a3-4bae-ab30-b73fea1839d9" providerId="ADAL" clId="{F7702445-41A2-4F22-8B0C-E55785758EBC}"/>
    <pc:docChg chg="undo redo custSel addSld delSld modSld sldOrd delMainMaster">
      <pc:chgData name="Hamda Sultan Huwaishel Humaid Alshamisi(H00441828)" userId="6b1366b7-e1a3-4bae-ab30-b73fea1839d9" providerId="ADAL" clId="{F7702445-41A2-4F22-8B0C-E55785758EBC}" dt="2022-04-23T00:22:07.636" v="4050"/>
      <pc:docMkLst>
        <pc:docMk/>
      </pc:docMkLst>
      <pc:sldChg chg="addSp delSp modSp mod modTransition modAnim">
        <pc:chgData name="Hamda Sultan Huwaishel Humaid Alshamisi(H00441828)" userId="6b1366b7-e1a3-4bae-ab30-b73fea1839d9" providerId="ADAL" clId="{F7702445-41A2-4F22-8B0C-E55785758EBC}" dt="2022-04-23T00:09:33.108" v="4019"/>
        <pc:sldMkLst>
          <pc:docMk/>
          <pc:sldMk cId="0" sldId="256"/>
        </pc:sldMkLst>
        <pc:spChg chg="mod">
          <ac:chgData name="Hamda Sultan Huwaishel Humaid Alshamisi(H00441828)" userId="6b1366b7-e1a3-4bae-ab30-b73fea1839d9" providerId="ADAL" clId="{F7702445-41A2-4F22-8B0C-E55785758EBC}" dt="2022-04-20T21:50:34.127" v="0" actId="207"/>
          <ac:spMkLst>
            <pc:docMk/>
            <pc:sldMk cId="0" sldId="256"/>
            <ac:spMk id="4" creationId="{C28FFD23-CF65-4FE9-B199-F7650DC8C49A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0T21:50:40.734" v="1" actId="207"/>
          <ac:spMkLst>
            <pc:docMk/>
            <pc:sldMk cId="0" sldId="256"/>
            <ac:spMk id="8" creationId="{3BEA3495-4B8E-40EF-B278-6E523E98B136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3T00:09:21.104" v="4018"/>
          <ac:picMkLst>
            <pc:docMk/>
            <pc:sldMk cId="0" sldId="256"/>
            <ac:picMk id="2" creationId="{1E480ACD-2759-4CC2-8221-5F3227C659B5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09:33.108" v="4019"/>
          <ac:picMkLst>
            <pc:docMk/>
            <pc:sldMk cId="0" sldId="256"/>
            <ac:picMk id="3" creationId="{3FB4FB7E-C30A-445E-9CBC-909934E81F33}"/>
          </ac:picMkLst>
        </pc:picChg>
      </pc:sldChg>
      <pc:sldChg chg="addSp delSp modSp new mod modTransition delAnim">
        <pc:chgData name="Hamda Sultan Huwaishel Humaid Alshamisi(H00441828)" userId="6b1366b7-e1a3-4bae-ab30-b73fea1839d9" providerId="ADAL" clId="{F7702445-41A2-4F22-8B0C-E55785758EBC}" dt="2022-04-23T00:10:13.311" v="4022"/>
        <pc:sldMkLst>
          <pc:docMk/>
          <pc:sldMk cId="4220026036" sldId="257"/>
        </pc:sldMkLst>
        <pc:spChg chg="add mod">
          <ac:chgData name="Hamda Sultan Huwaishel Humaid Alshamisi(H00441828)" userId="6b1366b7-e1a3-4bae-ab30-b73fea1839d9" providerId="ADAL" clId="{F7702445-41A2-4F22-8B0C-E55785758EBC}" dt="2022-04-20T21:53:53.705" v="105" actId="1076"/>
          <ac:spMkLst>
            <pc:docMk/>
            <pc:sldMk cId="4220026036" sldId="257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3:15.460" v="245" actId="207"/>
          <ac:spMkLst>
            <pc:docMk/>
            <pc:sldMk cId="4220026036" sldId="257"/>
            <ac:spMk id="5" creationId="{E96B2CFF-1C06-4DCA-BE87-96208C8B4119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3T00:10:01.346" v="4020" actId="478"/>
          <ac:picMkLst>
            <pc:docMk/>
            <pc:sldMk cId="4220026036" sldId="257"/>
            <ac:picMk id="2" creationId="{5F4B1099-83FE-4465-8955-7CCC1204FB16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10:13.311" v="4022"/>
          <ac:picMkLst>
            <pc:docMk/>
            <pc:sldMk cId="4220026036" sldId="257"/>
            <ac:picMk id="6" creationId="{96EEDA0A-A22F-4833-AD86-46743BD95640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08:33:21.517" v="220" actId="1076"/>
          <ac:cxnSpMkLst>
            <pc:docMk/>
            <pc:sldMk cId="4220026036" sldId="257"/>
            <ac:cxnSpMk id="4" creationId="{2FA8AA42-75F1-4E43-9E92-4B268FD41401}"/>
          </ac:cxnSpMkLst>
        </pc:cxnChg>
      </pc:sldChg>
      <pc:sldChg chg="addSp delSp modSp del mod modTransition modAnim">
        <pc:chgData name="Hamda Sultan Huwaishel Humaid Alshamisi(H00441828)" userId="6b1366b7-e1a3-4bae-ab30-b73fea1839d9" providerId="ADAL" clId="{F7702445-41A2-4F22-8B0C-E55785758EBC}" dt="2022-04-22T22:40:38.564" v="3979"/>
        <pc:sldMkLst>
          <pc:docMk/>
          <pc:sldMk cId="591831833" sldId="258"/>
        </pc:sldMkLst>
        <pc:spChg chg="add del mod">
          <ac:chgData name="Hamda Sultan Huwaishel Humaid Alshamisi(H00441828)" userId="6b1366b7-e1a3-4bae-ab30-b73fea1839d9" providerId="ADAL" clId="{F7702445-41A2-4F22-8B0C-E55785758EBC}" dt="2022-04-21T20:13:26.602" v="332" actId="478"/>
          <ac:spMkLst>
            <pc:docMk/>
            <pc:sldMk cId="591831833" sldId="258"/>
            <ac:spMk id="3" creationId="{16963327-A346-49C8-8485-13CEAAFFFA5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27:36.836" v="820" actId="20577"/>
          <ac:spMkLst>
            <pc:docMk/>
            <pc:sldMk cId="591831833" sldId="258"/>
            <ac:spMk id="4" creationId="{3663D57F-D2B4-41EB-9E63-953C1DB7C659}"/>
          </ac:spMkLst>
        </pc:spChg>
        <pc:spChg chg="add del mod">
          <ac:chgData name="Hamda Sultan Huwaishel Humaid Alshamisi(H00441828)" userId="6b1366b7-e1a3-4bae-ab30-b73fea1839d9" providerId="ADAL" clId="{F7702445-41A2-4F22-8B0C-E55785758EBC}" dt="2022-04-21T22:08:45.247" v="1816" actId="478"/>
          <ac:spMkLst>
            <pc:docMk/>
            <pc:sldMk cId="591831833" sldId="258"/>
            <ac:spMk id="7" creationId="{29A340F7-2F69-444F-BFCD-21D4F8EBFCA5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34.654" v="2030" actId="13901"/>
          <ac:spMkLst>
            <pc:docMk/>
            <pc:sldMk cId="591831833" sldId="258"/>
            <ac:spMk id="8" creationId="{362E7F4B-B8C3-48DA-AFEB-B70D7A648167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34.654" v="2030" actId="13901"/>
          <ac:spMkLst>
            <pc:docMk/>
            <pc:sldMk cId="591831833" sldId="258"/>
            <ac:spMk id="9" creationId="{39BCD5F0-5581-4ED9-B8FC-CC567B29F0EB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34.654" v="2030" actId="13901"/>
          <ac:spMkLst>
            <pc:docMk/>
            <pc:sldMk cId="591831833" sldId="258"/>
            <ac:spMk id="10" creationId="{BAA3ACA6-023B-4BAC-A1D3-556A93FE5C39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34.654" v="2030" actId="13901"/>
          <ac:spMkLst>
            <pc:docMk/>
            <pc:sldMk cId="591831833" sldId="258"/>
            <ac:spMk id="11" creationId="{F6D21680-17F2-429C-B723-F0A2484ED797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34.654" v="2030" actId="13901"/>
          <ac:spMkLst>
            <pc:docMk/>
            <pc:sldMk cId="591831833" sldId="258"/>
            <ac:spMk id="12" creationId="{588268D2-13A2-41CD-99A6-39EE3D44FE31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45.159" v="2033" actId="122"/>
          <ac:spMkLst>
            <pc:docMk/>
            <pc:sldMk cId="591831833" sldId="258"/>
            <ac:spMk id="13" creationId="{D3EED57F-26DF-47F9-941B-22EC910C1150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26:45.159" v="2033" actId="122"/>
          <ac:spMkLst>
            <pc:docMk/>
            <pc:sldMk cId="591831833" sldId="258"/>
            <ac:spMk id="14" creationId="{A34E612C-2A2E-45EE-9399-16917BFCA271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39:44.588" v="3976"/>
          <ac:picMkLst>
            <pc:docMk/>
            <pc:sldMk cId="591831833" sldId="258"/>
            <ac:picMk id="2" creationId="{37F2886C-D0B0-4531-937D-4D9B1310CFB9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17:03.170" v="3886"/>
          <ac:picMkLst>
            <pc:docMk/>
            <pc:sldMk cId="591831833" sldId="258"/>
            <ac:picMk id="2" creationId="{D1CE05E9-15F2-4EF6-B623-92F10B719E06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17:18.413" v="3888"/>
          <ac:picMkLst>
            <pc:docMk/>
            <pc:sldMk cId="591831833" sldId="258"/>
            <ac:picMk id="3" creationId="{1EF59B4A-414C-4CD8-A65E-DEBF0B446387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9:53.243" v="3978"/>
          <ac:picMkLst>
            <pc:docMk/>
            <pc:sldMk cId="591831833" sldId="258"/>
            <ac:picMk id="3" creationId="{81ADE376-3ECF-4ED9-AF42-8DD4396C7950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0:27:06.186" v="793" actId="1076"/>
          <ac:picMkLst>
            <pc:docMk/>
            <pc:sldMk cId="591831833" sldId="258"/>
            <ac:picMk id="5" creationId="{3E46B70D-CC64-4821-A20C-599E692C38B7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18:33.260" v="3890"/>
          <ac:picMkLst>
            <pc:docMk/>
            <pc:sldMk cId="591831833" sldId="258"/>
            <ac:picMk id="6" creationId="{09D2F0AE-8F0A-4BA2-A3DD-BCFE90B4F018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0:38.564" v="3979"/>
          <ac:picMkLst>
            <pc:docMk/>
            <pc:sldMk cId="591831833" sldId="258"/>
            <ac:picMk id="6" creationId="{86C208D0-2FCF-4402-BC4C-595B850A62AC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8:53.992" v="3974"/>
          <ac:picMkLst>
            <pc:docMk/>
            <pc:sldMk cId="591831833" sldId="258"/>
            <ac:picMk id="7" creationId="{46F084BB-F90A-430C-8769-7465D72D1180}"/>
          </ac:picMkLst>
        </pc:picChg>
      </pc:sldChg>
      <pc:sldChg chg="addSp delSp modSp del mod modTransition modAnim">
        <pc:chgData name="Hamda Sultan Huwaishel Humaid Alshamisi(H00441828)" userId="6b1366b7-e1a3-4bae-ab30-b73fea1839d9" providerId="ADAL" clId="{F7702445-41A2-4F22-8B0C-E55785758EBC}" dt="2022-04-22T22:48:49.266" v="4009"/>
        <pc:sldMkLst>
          <pc:docMk/>
          <pc:sldMk cId="4026696685" sldId="259"/>
        </pc:sldMkLst>
        <pc:spChg chg="mod">
          <ac:chgData name="Hamda Sultan Huwaishel Humaid Alshamisi(H00441828)" userId="6b1366b7-e1a3-4bae-ab30-b73fea1839d9" providerId="ADAL" clId="{F7702445-41A2-4F22-8B0C-E55785758EBC}" dt="2022-04-21T11:34:03.395" v="255" actId="1076"/>
          <ac:spMkLst>
            <pc:docMk/>
            <pc:sldMk cId="4026696685" sldId="259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4:30.578" v="262" actId="1076"/>
          <ac:spMkLst>
            <pc:docMk/>
            <pc:sldMk cId="4026696685" sldId="259"/>
            <ac:spMk id="5" creationId="{3A870D83-2256-4D47-8616-850020A9F351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8:43.320" v="4008"/>
          <ac:picMkLst>
            <pc:docMk/>
            <pc:sldMk cId="4026696685" sldId="259"/>
            <ac:picMk id="2" creationId="{D85D22B9-BFE4-4461-BBD4-B72FA0A70F43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8:49.266" v="4009"/>
          <ac:picMkLst>
            <pc:docMk/>
            <pc:sldMk cId="4026696685" sldId="259"/>
            <ac:picMk id="6" creationId="{F3CEAEB0-6F4F-42A2-8643-5E135A72A034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11:34:06.973" v="256" actId="1076"/>
          <ac:cxnSpMkLst>
            <pc:docMk/>
            <pc:sldMk cId="4026696685" sldId="259"/>
            <ac:cxnSpMk id="4" creationId="{7464B81A-8F88-45E1-BA8D-BFB1DF4D68CE}"/>
          </ac:cxnSpMkLst>
        </pc:cxnChg>
      </pc:sldChg>
      <pc:sldChg chg="addSp delSp add del mod ord">
        <pc:chgData name="Hamda Sultan Huwaishel Humaid Alshamisi(H00441828)" userId="6b1366b7-e1a3-4bae-ab30-b73fea1839d9" providerId="ADAL" clId="{F7702445-41A2-4F22-8B0C-E55785758EBC}" dt="2022-04-21T20:28:41.454" v="853" actId="47"/>
        <pc:sldMkLst>
          <pc:docMk/>
          <pc:sldMk cId="2470826404" sldId="260"/>
        </pc:sldMkLst>
        <pc:spChg chg="add del">
          <ac:chgData name="Hamda Sultan Huwaishel Humaid Alshamisi(H00441828)" userId="6b1366b7-e1a3-4bae-ab30-b73fea1839d9" providerId="ADAL" clId="{F7702445-41A2-4F22-8B0C-E55785758EBC}" dt="2022-04-21T20:28:40.058" v="852" actId="478"/>
          <ac:spMkLst>
            <pc:docMk/>
            <pc:sldMk cId="2470826404" sldId="260"/>
            <ac:spMk id="3" creationId="{C1F14EC8-22F1-450C-BDF5-1F25611A7A23}"/>
          </ac:spMkLst>
        </pc:sp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2T22:46:48.040" v="4005"/>
        <pc:sldMkLst>
          <pc:docMk/>
          <pc:sldMk cId="3361579661" sldId="261"/>
        </pc:sldMkLst>
        <pc:spChg chg="mod">
          <ac:chgData name="Hamda Sultan Huwaishel Humaid Alshamisi(H00441828)" userId="6b1366b7-e1a3-4bae-ab30-b73fea1839d9" providerId="ADAL" clId="{F7702445-41A2-4F22-8B0C-E55785758EBC}" dt="2022-04-21T11:33:56.208" v="253" actId="1076"/>
          <ac:spMkLst>
            <pc:docMk/>
            <pc:sldMk cId="3361579661" sldId="261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3:51.726" v="251" actId="1076"/>
          <ac:spMkLst>
            <pc:docMk/>
            <pc:sldMk cId="3361579661" sldId="261"/>
            <ac:spMk id="5" creationId="{0D21A94B-125B-4730-AAB5-E6999B4DBADE}"/>
          </ac:spMkLst>
        </pc:spChg>
        <pc:picChg chg="add mod">
          <ac:chgData name="Hamda Sultan Huwaishel Humaid Alshamisi(H00441828)" userId="6b1366b7-e1a3-4bae-ab30-b73fea1839d9" providerId="ADAL" clId="{F7702445-41A2-4F22-8B0C-E55785758EBC}" dt="2022-04-22T22:46:48.040" v="4005"/>
          <ac:picMkLst>
            <pc:docMk/>
            <pc:sldMk cId="3361579661" sldId="261"/>
            <ac:picMk id="2" creationId="{84A9C54E-42E0-420C-B841-A98914A3DEC7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2:43.210" v="3916"/>
          <ac:picMkLst>
            <pc:docMk/>
            <pc:sldMk cId="3361579661" sldId="261"/>
            <ac:picMk id="2" creationId="{D0383FB4-B007-42A4-83E3-3ECD1010468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2:56.162" v="3918"/>
          <ac:picMkLst>
            <pc:docMk/>
            <pc:sldMk cId="3361579661" sldId="261"/>
            <ac:picMk id="6" creationId="{4ACA0E77-D54D-422E-B5BF-4E6526B7E658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3:04.392" v="3920"/>
          <ac:picMkLst>
            <pc:docMk/>
            <pc:sldMk cId="3361579661" sldId="261"/>
            <ac:picMk id="7" creationId="{6CEBB6E9-FD23-4533-AE7B-1B9E5FB321B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6:42.061" v="4004"/>
          <ac:picMkLst>
            <pc:docMk/>
            <pc:sldMk cId="3361579661" sldId="261"/>
            <ac:picMk id="8" creationId="{3CBF509E-1398-4A74-8891-D23BE5C459EE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11:33:53.708" v="252" actId="1076"/>
          <ac:cxnSpMkLst>
            <pc:docMk/>
            <pc:sldMk cId="3361579661" sldId="261"/>
            <ac:cxnSpMk id="4" creationId="{750348F7-2582-4E62-9B17-579E7CAABFDD}"/>
          </ac:cxnSpMkLst>
        </pc:cxnChg>
      </pc:sldChg>
      <pc:sldChg chg="addSp delSp modSp del mod modTransition modAnim">
        <pc:chgData name="Hamda Sultan Huwaishel Humaid Alshamisi(H00441828)" userId="6b1366b7-e1a3-4bae-ab30-b73fea1839d9" providerId="ADAL" clId="{F7702445-41A2-4F22-8B0C-E55785758EBC}" dt="2022-04-22T22:49:05.782" v="4011"/>
        <pc:sldMkLst>
          <pc:docMk/>
          <pc:sldMk cId="1020445219" sldId="262"/>
        </pc:sldMkLst>
        <pc:spChg chg="mod">
          <ac:chgData name="Hamda Sultan Huwaishel Humaid Alshamisi(H00441828)" userId="6b1366b7-e1a3-4bae-ab30-b73fea1839d9" providerId="ADAL" clId="{F7702445-41A2-4F22-8B0C-E55785758EBC}" dt="2022-04-21T08:33:58.194" v="227" actId="1076"/>
          <ac:spMkLst>
            <pc:docMk/>
            <pc:sldMk cId="1020445219" sldId="262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5:04.182" v="270" actId="1076"/>
          <ac:spMkLst>
            <pc:docMk/>
            <pc:sldMk cId="1020445219" sldId="262"/>
            <ac:spMk id="5" creationId="{ECDDB91E-B2CA-43DD-8721-BAEE0831C4D0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9:00.551" v="4010"/>
          <ac:picMkLst>
            <pc:docMk/>
            <pc:sldMk cId="1020445219" sldId="262"/>
            <ac:picMk id="2" creationId="{C4473315-A905-4F5B-BBE7-85DA48110A87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9:05.782" v="4011"/>
          <ac:picMkLst>
            <pc:docMk/>
            <pc:sldMk cId="1020445219" sldId="262"/>
            <ac:picMk id="6" creationId="{2661C17B-CB6F-4167-BF30-50AF851FDBF3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11:35:07.717" v="271" actId="1076"/>
          <ac:cxnSpMkLst>
            <pc:docMk/>
            <pc:sldMk cId="1020445219" sldId="262"/>
            <ac:cxnSpMk id="4" creationId="{2C4EF2E0-FAB9-469B-91D3-B0A298F8E7DD}"/>
          </ac:cxnSpMkLst>
        </pc:cxnChg>
      </pc:sldChg>
      <pc:sldChg chg="addSp delSp modSp add mod ord modTransition modAnim">
        <pc:chgData name="Hamda Sultan Huwaishel Humaid Alshamisi(H00441828)" userId="6b1366b7-e1a3-4bae-ab30-b73fea1839d9" providerId="ADAL" clId="{F7702445-41A2-4F22-8B0C-E55785758EBC}" dt="2022-04-22T22:50:03.853" v="4015"/>
        <pc:sldMkLst>
          <pc:docMk/>
          <pc:sldMk cId="774092787" sldId="263"/>
        </pc:sldMkLst>
        <pc:spChg chg="mod">
          <ac:chgData name="Hamda Sultan Huwaishel Humaid Alshamisi(H00441828)" userId="6b1366b7-e1a3-4bae-ab30-b73fea1839d9" providerId="ADAL" clId="{F7702445-41A2-4F22-8B0C-E55785758EBC}" dt="2022-04-21T11:35:56.761" v="279" actId="1076"/>
          <ac:spMkLst>
            <pc:docMk/>
            <pc:sldMk cId="774092787" sldId="263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6:29.455" v="284" actId="1076"/>
          <ac:spMkLst>
            <pc:docMk/>
            <pc:sldMk cId="774092787" sldId="263"/>
            <ac:spMk id="5" creationId="{F7B3A45B-ADB0-4896-9655-75AE10637E0A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9:58.350" v="4014"/>
          <ac:picMkLst>
            <pc:docMk/>
            <pc:sldMk cId="774092787" sldId="263"/>
            <ac:picMk id="2" creationId="{819410DD-B41A-412C-B01A-D5E52F59B30D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50:03.853" v="4015"/>
          <ac:picMkLst>
            <pc:docMk/>
            <pc:sldMk cId="774092787" sldId="263"/>
            <ac:picMk id="6" creationId="{03594D10-39E0-409B-AC48-BB10E129E4B5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11:35:53.515" v="278" actId="1076"/>
          <ac:cxnSpMkLst>
            <pc:docMk/>
            <pc:sldMk cId="774092787" sldId="263"/>
            <ac:cxnSpMk id="4" creationId="{80143389-259B-4F92-BE70-E0B6F452E05C}"/>
          </ac:cxnSpMkLst>
        </pc:cxnChg>
      </pc:sldChg>
      <pc:sldChg chg="del">
        <pc:chgData name="Hamda Sultan Huwaishel Humaid Alshamisi(H00441828)" userId="6b1366b7-e1a3-4bae-ab30-b73fea1839d9" providerId="ADAL" clId="{F7702445-41A2-4F22-8B0C-E55785758EBC}" dt="2022-04-21T22:00:05.737" v="1675" actId="47"/>
        <pc:sldMkLst>
          <pc:docMk/>
          <pc:sldMk cId="1956994055" sldId="264"/>
        </pc:sldMkLst>
      </pc:sldChg>
      <pc:sldChg chg="del">
        <pc:chgData name="Hamda Sultan Huwaishel Humaid Alshamisi(H00441828)" userId="6b1366b7-e1a3-4bae-ab30-b73fea1839d9" providerId="ADAL" clId="{F7702445-41A2-4F22-8B0C-E55785758EBC}" dt="2022-04-21T22:03:08.474" v="1705" actId="47"/>
        <pc:sldMkLst>
          <pc:docMk/>
          <pc:sldMk cId="3870757535" sldId="265"/>
        </pc:sldMkLst>
      </pc:sldChg>
      <pc:sldChg chg="del">
        <pc:chgData name="Hamda Sultan Huwaishel Humaid Alshamisi(H00441828)" userId="6b1366b7-e1a3-4bae-ab30-b73fea1839d9" providerId="ADAL" clId="{F7702445-41A2-4F22-8B0C-E55785758EBC}" dt="2022-04-21T22:05:11.112" v="1720" actId="47"/>
        <pc:sldMkLst>
          <pc:docMk/>
          <pc:sldMk cId="533356513" sldId="266"/>
        </pc:sldMkLst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2T22:49:31.969" v="4013"/>
        <pc:sldMkLst>
          <pc:docMk/>
          <pc:sldMk cId="3931091683" sldId="267"/>
        </pc:sldMkLst>
        <pc:spChg chg="mod">
          <ac:chgData name="Hamda Sultan Huwaishel Humaid Alshamisi(H00441828)" userId="6b1366b7-e1a3-4bae-ab30-b73fea1839d9" providerId="ADAL" clId="{F7702445-41A2-4F22-8B0C-E55785758EBC}" dt="2022-04-21T11:35:49.556" v="277" actId="1076"/>
          <ac:spMkLst>
            <pc:docMk/>
            <pc:sldMk cId="3931091683" sldId="267"/>
            <ac:spMk id="3" creationId="{CA7CE19E-E3DB-4F05-BBAE-705884F5887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11:35:43.215" v="275" actId="1076"/>
          <ac:spMkLst>
            <pc:docMk/>
            <pc:sldMk cId="3931091683" sldId="267"/>
            <ac:spMk id="5" creationId="{963121C7-C1D1-495C-B02C-09E018313166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9:26.676" v="4012"/>
          <ac:picMkLst>
            <pc:docMk/>
            <pc:sldMk cId="3931091683" sldId="267"/>
            <ac:picMk id="2" creationId="{4690974A-8414-4546-86B6-59D307C241EE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9:31.969" v="4013"/>
          <ac:picMkLst>
            <pc:docMk/>
            <pc:sldMk cId="3931091683" sldId="267"/>
            <ac:picMk id="6" creationId="{0A5C68E9-15B0-4387-822C-AB6F863B989A}"/>
          </ac:picMkLst>
        </pc:picChg>
        <pc:cxnChg chg="add mod">
          <ac:chgData name="Hamda Sultan Huwaishel Humaid Alshamisi(H00441828)" userId="6b1366b7-e1a3-4bae-ab30-b73fea1839d9" providerId="ADAL" clId="{F7702445-41A2-4F22-8B0C-E55785758EBC}" dt="2022-04-21T11:35:46.969" v="276" actId="1076"/>
          <ac:cxnSpMkLst>
            <pc:docMk/>
            <pc:sldMk cId="3931091683" sldId="267"/>
            <ac:cxnSpMk id="4" creationId="{5D2955C2-DD10-46A1-8DD4-FB84216ABE58}"/>
          </ac:cxnSpMkLst>
        </pc:cxnChg>
      </pc:sldChg>
      <pc:sldChg chg="del">
        <pc:chgData name="Hamda Sultan Huwaishel Humaid Alshamisi(H00441828)" userId="6b1366b7-e1a3-4bae-ab30-b73fea1839d9" providerId="ADAL" clId="{F7702445-41A2-4F22-8B0C-E55785758EBC}" dt="2022-04-21T22:06:42.545" v="1735" actId="47"/>
        <pc:sldMkLst>
          <pc:docMk/>
          <pc:sldMk cId="2290665893" sldId="268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38.615" v="54" actId="47"/>
        <pc:sldMkLst>
          <pc:docMk/>
          <pc:sldMk cId="0" sldId="269"/>
        </pc:sldMkLst>
      </pc:sldChg>
      <pc:sldChg chg="add del">
        <pc:chgData name="Hamda Sultan Huwaishel Humaid Alshamisi(H00441828)" userId="6b1366b7-e1a3-4bae-ab30-b73fea1839d9" providerId="ADAL" clId="{F7702445-41A2-4F22-8B0C-E55785758EBC}" dt="2022-04-21T08:33:00.452" v="217" actId="47"/>
        <pc:sldMkLst>
          <pc:docMk/>
          <pc:sldMk cId="374557757" sldId="269"/>
        </pc:sldMkLst>
      </pc:sldChg>
      <pc:sldChg chg="delSp modSp add del mod ord">
        <pc:chgData name="Hamda Sultan Huwaishel Humaid Alshamisi(H00441828)" userId="6b1366b7-e1a3-4bae-ab30-b73fea1839d9" providerId="ADAL" clId="{F7702445-41A2-4F22-8B0C-E55785758EBC}" dt="2022-04-21T11:37:31.314" v="310" actId="47"/>
        <pc:sldMkLst>
          <pc:docMk/>
          <pc:sldMk cId="2023790581" sldId="269"/>
        </pc:sldMkLst>
        <pc:spChg chg="mod">
          <ac:chgData name="Hamda Sultan Huwaishel Humaid Alshamisi(H00441828)" userId="6b1366b7-e1a3-4bae-ab30-b73fea1839d9" providerId="ADAL" clId="{F7702445-41A2-4F22-8B0C-E55785758EBC}" dt="2022-04-21T11:37:06.967" v="301" actId="1076"/>
          <ac:spMkLst>
            <pc:docMk/>
            <pc:sldMk cId="2023790581" sldId="269"/>
            <ac:spMk id="3" creationId="{CA7CE19E-E3DB-4F05-BBAE-705884F58878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11:36:41.718" v="288" actId="478"/>
          <ac:spMkLst>
            <pc:docMk/>
            <pc:sldMk cId="2023790581" sldId="269"/>
            <ac:spMk id="5" creationId="{F7B3A45B-ADB0-4896-9655-75AE10637E0A}"/>
          </ac:spMkLst>
        </pc:spChg>
        <pc:cxnChg chg="del mod">
          <ac:chgData name="Hamda Sultan Huwaishel Humaid Alshamisi(H00441828)" userId="6b1366b7-e1a3-4bae-ab30-b73fea1839d9" providerId="ADAL" clId="{F7702445-41A2-4F22-8B0C-E55785758EBC}" dt="2022-04-21T11:36:59.986" v="298" actId="478"/>
          <ac:cxnSpMkLst>
            <pc:docMk/>
            <pc:sldMk cId="2023790581" sldId="269"/>
            <ac:cxnSpMk id="4" creationId="{80143389-259B-4F92-BE70-E0B6F452E05C}"/>
          </ac:cxnSpMkLst>
        </pc:cxnChg>
      </pc:sldChg>
      <pc:sldChg chg="addSp modSp del mod">
        <pc:chgData name="Hamda Sultan Huwaishel Humaid Alshamisi(H00441828)" userId="6b1366b7-e1a3-4bae-ab30-b73fea1839d9" providerId="ADAL" clId="{F7702445-41A2-4F22-8B0C-E55785758EBC}" dt="2022-04-22T16:41:32.064" v="3788" actId="47"/>
        <pc:sldMkLst>
          <pc:docMk/>
          <pc:sldMk cId="3876907425" sldId="270"/>
        </pc:sldMkLst>
        <pc:spChg chg="add mod">
          <ac:chgData name="Hamda Sultan Huwaishel Humaid Alshamisi(H00441828)" userId="6b1366b7-e1a3-4bae-ab30-b73fea1839d9" providerId="ADAL" clId="{F7702445-41A2-4F22-8B0C-E55785758EBC}" dt="2022-04-22T16:41:07.615" v="3782" actId="1076"/>
          <ac:spMkLst>
            <pc:docMk/>
            <pc:sldMk cId="3876907425" sldId="270"/>
            <ac:spMk id="3" creationId="{B223FFEF-8546-44DE-8492-812AB9A1AE57}"/>
          </ac:spMkLst>
        </pc:spChg>
      </pc:sldChg>
      <pc:sldChg chg="addSp delSp modSp new mod modTransition delAnim">
        <pc:chgData name="Hamda Sultan Huwaishel Humaid Alshamisi(H00441828)" userId="6b1366b7-e1a3-4bae-ab30-b73fea1839d9" providerId="ADAL" clId="{F7702445-41A2-4F22-8B0C-E55785758EBC}" dt="2022-04-23T00:10:34.216" v="4024"/>
        <pc:sldMkLst>
          <pc:docMk/>
          <pc:sldMk cId="898636748" sldId="271"/>
        </pc:sldMkLst>
        <pc:spChg chg="add mod">
          <ac:chgData name="Hamda Sultan Huwaishel Humaid Alshamisi(H00441828)" userId="6b1366b7-e1a3-4bae-ab30-b73fea1839d9" providerId="ADAL" clId="{F7702445-41A2-4F22-8B0C-E55785758EBC}" dt="2022-04-22T16:41:20.503" v="3784" actId="1076"/>
          <ac:spMkLst>
            <pc:docMk/>
            <pc:sldMk cId="898636748" sldId="271"/>
            <ac:spMk id="2" creationId="{7473B6A5-55E9-4A2A-B5DE-D8D569C3073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2T16:41:29.244" v="3787" actId="1076"/>
          <ac:spMkLst>
            <pc:docMk/>
            <pc:sldMk cId="898636748" sldId="271"/>
            <ac:spMk id="3" creationId="{599AEA2C-7E2F-4558-8F74-1A806C9B7EC3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3:35:30.693" v="4016" actId="478"/>
          <ac:picMkLst>
            <pc:docMk/>
            <pc:sldMk cId="898636748" sldId="271"/>
            <ac:picMk id="4" creationId="{2F107C42-DF83-43D6-9AF2-F7DB5A4321E2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10:34.216" v="4024"/>
          <ac:picMkLst>
            <pc:docMk/>
            <pc:sldMk cId="898636748" sldId="271"/>
            <ac:picMk id="4" creationId="{92289D58-DFC4-4FA6-B875-5C9E475F8D97}"/>
          </ac:picMkLst>
        </pc:picChg>
      </pc:sldChg>
      <pc:sldChg chg="modSp add del mod ord">
        <pc:chgData name="Hamda Sultan Huwaishel Humaid Alshamisi(H00441828)" userId="6b1366b7-e1a3-4bae-ab30-b73fea1839d9" providerId="ADAL" clId="{F7702445-41A2-4F22-8B0C-E55785758EBC}" dt="2022-04-21T11:38:08.380" v="329" actId="47"/>
        <pc:sldMkLst>
          <pc:docMk/>
          <pc:sldMk cId="2686070817" sldId="272"/>
        </pc:sldMkLst>
        <pc:spChg chg="mod">
          <ac:chgData name="Hamda Sultan Huwaishel Humaid Alshamisi(H00441828)" userId="6b1366b7-e1a3-4bae-ab30-b73fea1839d9" providerId="ADAL" clId="{F7702445-41A2-4F22-8B0C-E55785758EBC}" dt="2022-04-21T11:37:55.644" v="328" actId="20577"/>
          <ac:spMkLst>
            <pc:docMk/>
            <pc:sldMk cId="2686070817" sldId="272"/>
            <ac:spMk id="2" creationId="{7473B6A5-55E9-4A2A-B5DE-D8D569C30738}"/>
          </ac:spMkLst>
        </pc:sp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2T22:41:43.419" v="3983"/>
        <pc:sldMkLst>
          <pc:docMk/>
          <pc:sldMk cId="3283213393" sldId="272"/>
        </pc:sldMkLst>
        <pc:spChg chg="mod">
          <ac:chgData name="Hamda Sultan Huwaishel Humaid Alshamisi(H00441828)" userId="6b1366b7-e1a3-4bae-ab30-b73fea1839d9" providerId="ADAL" clId="{F7702445-41A2-4F22-8B0C-E55785758EBC}" dt="2022-04-21T20:31:33.613" v="956" actId="207"/>
          <ac:spMkLst>
            <pc:docMk/>
            <pc:sldMk cId="3283213393" sldId="272"/>
            <ac:spMk id="4" creationId="{3663D57F-D2B4-41EB-9E63-953C1DB7C659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30.569" v="851" actId="478"/>
          <ac:spMkLst>
            <pc:docMk/>
            <pc:sldMk cId="3283213393" sldId="272"/>
            <ac:spMk id="7" creationId="{29A340F7-2F69-444F-BFCD-21D4F8EBFCA5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5.168" v="844" actId="478"/>
          <ac:spMkLst>
            <pc:docMk/>
            <pc:sldMk cId="3283213393" sldId="272"/>
            <ac:spMk id="8" creationId="{362E7F4B-B8C3-48DA-AFEB-B70D7A648167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7.903" v="846" actId="478"/>
          <ac:spMkLst>
            <pc:docMk/>
            <pc:sldMk cId="3283213393" sldId="272"/>
            <ac:spMk id="9" creationId="{39BCD5F0-5581-4ED9-B8FC-CC567B29F0EB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9.525" v="847" actId="478"/>
          <ac:spMkLst>
            <pc:docMk/>
            <pc:sldMk cId="3283213393" sldId="272"/>
            <ac:spMk id="10" creationId="{BAA3ACA6-023B-4BAC-A1D3-556A93FE5C39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6.697" v="845" actId="478"/>
          <ac:spMkLst>
            <pc:docMk/>
            <pc:sldMk cId="3283213393" sldId="272"/>
            <ac:spMk id="11" creationId="{F6D21680-17F2-429C-B723-F0A2484ED797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0:30:38.518" v="931" actId="1076"/>
          <ac:spMkLst>
            <pc:docMk/>
            <pc:sldMk cId="3283213393" sldId="272"/>
            <ac:spMk id="12" creationId="{588268D2-13A2-41CD-99A6-39EE3D44FE31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1.034" v="841" actId="478"/>
          <ac:spMkLst>
            <pc:docMk/>
            <pc:sldMk cId="3283213393" sldId="272"/>
            <ac:spMk id="13" creationId="{D3EED57F-26DF-47F9-941B-22EC910C1150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28:12.349" v="842" actId="478"/>
          <ac:spMkLst>
            <pc:docMk/>
            <pc:sldMk cId="3283213393" sldId="272"/>
            <ac:spMk id="14" creationId="{A34E612C-2A2E-45EE-9399-16917BFCA271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30:35.972" v="930" actId="1076"/>
          <ac:spMkLst>
            <pc:docMk/>
            <pc:sldMk cId="3283213393" sldId="272"/>
            <ac:spMk id="15" creationId="{32D62AC0-7213-40C1-ADFD-B0EFC83B2689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30:30.847" v="928" actId="1076"/>
          <ac:spMkLst>
            <pc:docMk/>
            <pc:sldMk cId="3283213393" sldId="272"/>
            <ac:spMk id="16" creationId="{00925C78-4941-499D-8FC3-BD2A335AD280}"/>
          </ac:spMkLst>
        </pc:spChg>
        <pc:spChg chg="add del mod">
          <ac:chgData name="Hamda Sultan Huwaishel Humaid Alshamisi(H00441828)" userId="6b1366b7-e1a3-4bae-ab30-b73fea1839d9" providerId="ADAL" clId="{F7702445-41A2-4F22-8B0C-E55785758EBC}" dt="2022-04-21T20:30:52.707" v="938" actId="478"/>
          <ac:spMkLst>
            <pc:docMk/>
            <pc:sldMk cId="3283213393" sldId="272"/>
            <ac:spMk id="17" creationId="{5D53DC1A-C46D-4A4B-A88A-84C51C79D13D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31:31.272" v="955" actId="207"/>
          <ac:spMkLst>
            <pc:docMk/>
            <pc:sldMk cId="3283213393" sldId="272"/>
            <ac:spMk id="18" creationId="{75D8561D-CEE0-4C54-A686-1081C304F770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36:04.922" v="1140" actId="208"/>
          <ac:spMkLst>
            <pc:docMk/>
            <pc:sldMk cId="3283213393" sldId="272"/>
            <ac:spMk id="19" creationId="{C8DB7192-2B79-4087-B10F-12D65F3798CB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1:16.188" v="3980"/>
          <ac:picMkLst>
            <pc:docMk/>
            <pc:sldMk cId="3283213393" sldId="272"/>
            <ac:picMk id="2" creationId="{68C65DA9-B5BF-4E93-8E91-0D36F512CECE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18:26.221" v="2001" actId="1076"/>
          <ac:picMkLst>
            <pc:docMk/>
            <pc:sldMk cId="3283213393" sldId="272"/>
            <ac:picMk id="3" creationId="{9BEAC719-CB16-4CE4-BF49-03567E514D1B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1T20:28:13.289" v="843" actId="478"/>
          <ac:picMkLst>
            <pc:docMk/>
            <pc:sldMk cId="3283213393" sldId="272"/>
            <ac:picMk id="5" creationId="{3E46B70D-CC64-4821-A20C-599E692C38B7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1:26.325" v="3982"/>
          <ac:picMkLst>
            <pc:docMk/>
            <pc:sldMk cId="3283213393" sldId="272"/>
            <ac:picMk id="5" creationId="{B44E24C9-DC14-40CB-A71C-D47881BB5375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19:09.290" v="2009" actId="1076"/>
          <ac:picMkLst>
            <pc:docMk/>
            <pc:sldMk cId="3283213393" sldId="272"/>
            <ac:picMk id="6" creationId="{7DAE0B7F-D5FA-45C0-87FE-EB7347328B1A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1:43.419" v="3983"/>
          <ac:picMkLst>
            <pc:docMk/>
            <pc:sldMk cId="3283213393" sldId="272"/>
            <ac:picMk id="7" creationId="{63BA9169-0005-476B-B073-B5A0EFBE5BF4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18:08.751" v="1997" actId="1076"/>
          <ac:picMkLst>
            <pc:docMk/>
            <pc:sldMk cId="3283213393" sldId="272"/>
            <ac:picMk id="8" creationId="{25B70A43-331F-4AB0-88C1-87A93814D4BF}"/>
          </ac:picMkLst>
        </pc:picChg>
      </pc:sldChg>
      <pc:sldChg chg="addSp delSp modSp add mod modTransition delAnim modAnim modNotes">
        <pc:chgData name="Hamda Sultan Huwaishel Humaid Alshamisi(H00441828)" userId="6b1366b7-e1a3-4bae-ab30-b73fea1839d9" providerId="ADAL" clId="{F7702445-41A2-4F22-8B0C-E55785758EBC}" dt="2022-04-22T22:45:59.053" v="4003"/>
        <pc:sldMkLst>
          <pc:docMk/>
          <pc:sldMk cId="3391970140" sldId="273"/>
        </pc:sldMkLst>
        <pc:spChg chg="mod">
          <ac:chgData name="Hamda Sultan Huwaishel Humaid Alshamisi(H00441828)" userId="6b1366b7-e1a3-4bae-ab30-b73fea1839d9" providerId="ADAL" clId="{F7702445-41A2-4F22-8B0C-E55785758EBC}" dt="2022-04-21T20:35:50.691" v="1139" actId="1076"/>
          <ac:spMkLst>
            <pc:docMk/>
            <pc:sldMk cId="3391970140" sldId="273"/>
            <ac:spMk id="4" creationId="{3663D57F-D2B4-41EB-9E63-953C1DB7C659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35:24.165" v="1132" actId="1076"/>
          <ac:spMkLst>
            <pc:docMk/>
            <pc:sldMk cId="3391970140" sldId="273"/>
            <ac:spMk id="8" creationId="{183F6A35-CDF4-4CB7-8A07-A6C89C90DB2C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42:01.530" v="1336" actId="20577"/>
          <ac:spMkLst>
            <pc:docMk/>
            <pc:sldMk cId="3391970140" sldId="273"/>
            <ac:spMk id="9" creationId="{58FF8E8A-C60C-42C4-9417-5E9C8D428A5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41:10.099" v="1297" actId="1076"/>
          <ac:spMkLst>
            <pc:docMk/>
            <pc:sldMk cId="3391970140" sldId="273"/>
            <ac:spMk id="10" creationId="{649AF9B4-9309-44B9-8E68-94F2313C1B60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41:45.864" v="1330" actId="1076"/>
          <ac:spMkLst>
            <pc:docMk/>
            <pc:sldMk cId="3391970140" sldId="273"/>
            <ac:spMk id="11" creationId="{620D27FB-4FF9-437A-9F29-F5A2F5DE4F1D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31:42.589" v="958" actId="478"/>
          <ac:spMkLst>
            <pc:docMk/>
            <pc:sldMk cId="3391970140" sldId="273"/>
            <ac:spMk id="12" creationId="{588268D2-13A2-41CD-99A6-39EE3D44FE31}"/>
          </ac:spMkLst>
        </pc:spChg>
        <pc:spChg chg="add del mod">
          <ac:chgData name="Hamda Sultan Huwaishel Humaid Alshamisi(H00441828)" userId="6b1366b7-e1a3-4bae-ab30-b73fea1839d9" providerId="ADAL" clId="{F7702445-41A2-4F22-8B0C-E55785758EBC}" dt="2022-04-21T20:41:51.503" v="1333" actId="478"/>
          <ac:spMkLst>
            <pc:docMk/>
            <pc:sldMk cId="3391970140" sldId="273"/>
            <ac:spMk id="13" creationId="{9078C347-A6EF-4741-A6FB-B93392B02EDC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0:43:52.613" v="1498" actId="1076"/>
          <ac:spMkLst>
            <pc:docMk/>
            <pc:sldMk cId="3391970140" sldId="273"/>
            <ac:spMk id="14" creationId="{3E3F0FF9-3A9D-4353-AF6E-4C098A474AD2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31:42.589" v="958" actId="478"/>
          <ac:spMkLst>
            <pc:docMk/>
            <pc:sldMk cId="3391970140" sldId="273"/>
            <ac:spMk id="15" creationId="{32D62AC0-7213-40C1-ADFD-B0EFC83B2689}"/>
          </ac:spMkLst>
        </pc:spChg>
        <pc:spChg chg="del mod">
          <ac:chgData name="Hamda Sultan Huwaishel Humaid Alshamisi(H00441828)" userId="6b1366b7-e1a3-4bae-ab30-b73fea1839d9" providerId="ADAL" clId="{F7702445-41A2-4F22-8B0C-E55785758EBC}" dt="2022-04-21T20:33:05.395" v="1028" actId="478"/>
          <ac:spMkLst>
            <pc:docMk/>
            <pc:sldMk cId="3391970140" sldId="273"/>
            <ac:spMk id="16" creationId="{00925C78-4941-499D-8FC3-BD2A335AD280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31:42.589" v="958" actId="478"/>
          <ac:spMkLst>
            <pc:docMk/>
            <pc:sldMk cId="3391970140" sldId="273"/>
            <ac:spMk id="18" creationId="{75D8561D-CEE0-4C54-A686-1081C304F770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0:31:42.589" v="958" actId="478"/>
          <ac:spMkLst>
            <pc:docMk/>
            <pc:sldMk cId="3391970140" sldId="273"/>
            <ac:spMk id="19" creationId="{C8DB7192-2B79-4087-B10F-12D65F3798CB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42:37.499" v="3986"/>
          <ac:picMkLst>
            <pc:docMk/>
            <pc:sldMk cId="3391970140" sldId="273"/>
            <ac:picMk id="2" creationId="{1AE37378-677B-449C-8343-160CAC9C9956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15:56.279" v="3907"/>
          <ac:picMkLst>
            <pc:docMk/>
            <pc:sldMk cId="3391970140" sldId="273"/>
            <ac:picMk id="2" creationId="{95BFBC85-986E-483C-B1D0-22CE595B21C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4:01.179" v="3894"/>
          <ac:picMkLst>
            <pc:docMk/>
            <pc:sldMk cId="3391970140" sldId="273"/>
            <ac:picMk id="2" creationId="{A8ABA1FD-3F46-4141-B91F-4BDD5A6445A4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2:26:14.009" v="2028" actId="1076"/>
          <ac:picMkLst>
            <pc:docMk/>
            <pc:sldMk cId="3391970140" sldId="273"/>
            <ac:picMk id="3" creationId="{2331CB51-9BDA-4ACD-A97C-A7D07BB53A00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4:22.284" v="3896"/>
          <ac:picMkLst>
            <pc:docMk/>
            <pc:sldMk cId="3391970140" sldId="273"/>
            <ac:picMk id="5" creationId="{16A8D00B-5FF8-47A2-BC78-4ED37B11722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16:35.689" v="3909"/>
          <ac:picMkLst>
            <pc:docMk/>
            <pc:sldMk cId="3391970140" sldId="273"/>
            <ac:picMk id="5" creationId="{5EF2BF3F-AEC1-4E77-9DBF-85A20C02B7BA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2:45.897" v="3988"/>
          <ac:picMkLst>
            <pc:docMk/>
            <pc:sldMk cId="3391970140" sldId="273"/>
            <ac:picMk id="5" creationId="{75A9AAC4-CDD6-4A62-A500-45629C25F6BC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3:07.807" v="3990"/>
          <ac:picMkLst>
            <pc:docMk/>
            <pc:sldMk cId="3391970140" sldId="273"/>
            <ac:picMk id="6" creationId="{81A1A5FA-0C7D-4872-A5C9-D327C66D730C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17:34.287" v="3911"/>
          <ac:picMkLst>
            <pc:docMk/>
            <pc:sldMk cId="3391970140" sldId="273"/>
            <ac:picMk id="6" creationId="{D2ACFFEA-165A-4FD3-8049-112D8D47489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4:34.803" v="3898"/>
          <ac:picMkLst>
            <pc:docMk/>
            <pc:sldMk cId="3391970140" sldId="273"/>
            <ac:picMk id="6" creationId="{F762193E-3A8E-4520-990F-95D292F60A8F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3:15.606" v="3992"/>
          <ac:picMkLst>
            <pc:docMk/>
            <pc:sldMk cId="3391970140" sldId="273"/>
            <ac:picMk id="7" creationId="{0DC98D01-947D-438A-9372-1B233659F09F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19:09.231" v="3913"/>
          <ac:picMkLst>
            <pc:docMk/>
            <pc:sldMk cId="3391970140" sldId="273"/>
            <ac:picMk id="7" creationId="{46CD7488-63D3-4D55-BCEF-130C987AA985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4:44.177" v="3900"/>
          <ac:picMkLst>
            <pc:docMk/>
            <pc:sldMk cId="3391970140" sldId="273"/>
            <ac:picMk id="7" creationId="{7DD8C405-7A73-4FC5-A689-8164DFC8F33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2:28.263" v="3984"/>
          <ac:picMkLst>
            <pc:docMk/>
            <pc:sldMk cId="3391970140" sldId="273"/>
            <ac:picMk id="12" creationId="{7433C874-07DA-4401-AD53-544ABA67FAA1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4:57.851" v="3902"/>
          <ac:picMkLst>
            <pc:docMk/>
            <pc:sldMk cId="3391970140" sldId="273"/>
            <ac:picMk id="12" creationId="{935B7FC9-17F8-4F8D-8E6F-6D196A074D81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25:22.035" v="3904" actId="478"/>
          <ac:picMkLst>
            <pc:docMk/>
            <pc:sldMk cId="3391970140" sldId="273"/>
            <ac:picMk id="13" creationId="{5ADDF89A-9668-4C2F-A923-832B22BB6C1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3:37.125" v="3994"/>
          <ac:picMkLst>
            <pc:docMk/>
            <pc:sldMk cId="3391970140" sldId="273"/>
            <ac:picMk id="13" creationId="{5B2B8FB1-9A56-4BEA-B66F-F02B0468F09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3:49.907" v="3996"/>
          <ac:picMkLst>
            <pc:docMk/>
            <pc:sldMk cId="3391970140" sldId="273"/>
            <ac:picMk id="15" creationId="{36BE3CD9-1ABE-48A0-AD6B-303AF50DF946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3:58.973" v="3998"/>
          <ac:picMkLst>
            <pc:docMk/>
            <pc:sldMk cId="3391970140" sldId="273"/>
            <ac:picMk id="16" creationId="{00E24FE6-A2BE-41CB-A703-48D033F54F2C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4:30.526" v="4000"/>
          <ac:picMkLst>
            <pc:docMk/>
            <pc:sldMk cId="3391970140" sldId="273"/>
            <ac:picMk id="17" creationId="{D9968192-4677-4C21-A2D6-A03263E9A718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5:01.921" v="4002"/>
          <ac:picMkLst>
            <pc:docMk/>
            <pc:sldMk cId="3391970140" sldId="273"/>
            <ac:picMk id="18" creationId="{B385F8BA-1757-4A04-81D6-8B08702DBEE3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45:59.053" v="4003"/>
          <ac:picMkLst>
            <pc:docMk/>
            <pc:sldMk cId="3391970140" sldId="273"/>
            <ac:picMk id="19" creationId="{4F994F62-6499-4FD1-8019-C1F3596553B2}"/>
          </ac:picMkLst>
        </pc:picChg>
      </pc:sldChg>
      <pc:sldChg chg="addSp delSp modSp del modTransition modAnim">
        <pc:chgData name="Hamda Sultan Huwaishel Humaid Alshamisi(H00441828)" userId="6b1366b7-e1a3-4bae-ab30-b73fea1839d9" providerId="ADAL" clId="{F7702445-41A2-4F22-8B0C-E55785758EBC}" dt="2022-04-22T22:48:19.429" v="4007"/>
        <pc:sldMkLst>
          <pc:docMk/>
          <pc:sldMk cId="1362363783" sldId="274"/>
        </pc:sldMkLst>
        <pc:spChg chg="add mod">
          <ac:chgData name="Hamda Sultan Huwaishel Humaid Alshamisi(H00441828)" userId="6b1366b7-e1a3-4bae-ab30-b73fea1839d9" providerId="ADAL" clId="{F7702445-41A2-4F22-8B0C-E55785758EBC}" dt="2022-04-21T22:40:35.057" v="2295" actId="1076"/>
          <ac:spMkLst>
            <pc:docMk/>
            <pc:sldMk cId="1362363783" sldId="274"/>
            <ac:spMk id="4" creationId="{05DBEF0B-13AE-4E29-96C1-AF5ABE7E1CAB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40:29.632" v="2293" actId="1076"/>
          <ac:spMkLst>
            <pc:docMk/>
            <pc:sldMk cId="1362363783" sldId="274"/>
            <ac:spMk id="5" creationId="{58AC2C9F-D2D7-446C-9F0D-903B7F71DFA8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40:31.736" v="2294" actId="1076"/>
          <ac:spMkLst>
            <pc:docMk/>
            <pc:sldMk cId="1362363783" sldId="274"/>
            <ac:spMk id="6" creationId="{5B0FAB8E-2342-4CB9-91A9-359941077B51}"/>
          </ac:spMkLst>
        </pc:spChg>
        <pc:spChg chg="add del mod">
          <ac:chgData name="Hamda Sultan Huwaishel Humaid Alshamisi(H00441828)" userId="6b1366b7-e1a3-4bae-ab30-b73fea1839d9" providerId="ADAL" clId="{F7702445-41A2-4F22-8B0C-E55785758EBC}" dt="2022-04-21T21:58:49.823" v="1665" actId="478"/>
          <ac:spMkLst>
            <pc:docMk/>
            <pc:sldMk cId="1362363783" sldId="274"/>
            <ac:spMk id="7" creationId="{3C362716-7542-4C34-82D5-96C302AE3F70}"/>
          </ac:spMkLst>
        </pc:spChg>
        <pc:spChg chg="add del">
          <ac:chgData name="Hamda Sultan Huwaishel Humaid Alshamisi(H00441828)" userId="6b1366b7-e1a3-4bae-ab30-b73fea1839d9" providerId="ADAL" clId="{F7702445-41A2-4F22-8B0C-E55785758EBC}" dt="2022-04-21T21:57:41.885" v="1648" actId="478"/>
          <ac:spMkLst>
            <pc:docMk/>
            <pc:sldMk cId="1362363783" sldId="274"/>
            <ac:spMk id="9" creationId="{3F2DC82E-78FA-44C8-8116-4EF896E4A5F5}"/>
          </ac:spMkLst>
        </pc:spChg>
        <pc:spChg chg="add del mod">
          <ac:chgData name="Hamda Sultan Huwaishel Humaid Alshamisi(H00441828)" userId="6b1366b7-e1a3-4bae-ab30-b73fea1839d9" providerId="ADAL" clId="{F7702445-41A2-4F22-8B0C-E55785758EBC}" dt="2022-04-21T21:58:53.457" v="1667" actId="478"/>
          <ac:spMkLst>
            <pc:docMk/>
            <pc:sldMk cId="1362363783" sldId="274"/>
            <ac:spMk id="10" creationId="{04F88813-8D60-47BE-AA22-A96307B87AC7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40:27.094" v="2292" actId="1076"/>
          <ac:spMkLst>
            <pc:docMk/>
            <pc:sldMk cId="1362363783" sldId="274"/>
            <ac:spMk id="11" creationId="{D6394661-F910-479B-BAD4-1217B6F67F85}"/>
          </ac:spMkLst>
        </pc:spChg>
        <pc:graphicFrameChg chg="add del mod modGraphic">
          <ac:chgData name="Hamda Sultan Huwaishel Humaid Alshamisi(H00441828)" userId="6b1366b7-e1a3-4bae-ab30-b73fea1839d9" providerId="ADAL" clId="{F7702445-41A2-4F22-8B0C-E55785758EBC}" dt="2022-04-21T21:56:00.410" v="1597" actId="478"/>
          <ac:graphicFrameMkLst>
            <pc:docMk/>
            <pc:sldMk cId="1362363783" sldId="274"/>
            <ac:graphicFrameMk id="2" creationId="{DE801F5C-85DD-49DF-8D0B-A9174BC4DC2A}"/>
          </ac:graphicFrameMkLst>
        </pc:graphicFrameChg>
        <pc:picChg chg="add mod">
          <ac:chgData name="Hamda Sultan Huwaishel Humaid Alshamisi(H00441828)" userId="6b1366b7-e1a3-4bae-ab30-b73fea1839d9" providerId="ADAL" clId="{F7702445-41A2-4F22-8B0C-E55785758EBC}" dt="2022-04-22T22:48:19.429" v="4007"/>
          <ac:picMkLst>
            <pc:docMk/>
            <pc:sldMk cId="1362363783" sldId="274"/>
            <ac:picMk id="2" creationId="{289AE638-013F-4749-AB98-D9F4BD39DD61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3:33.047" v="3923"/>
          <ac:picMkLst>
            <pc:docMk/>
            <pc:sldMk cId="1362363783" sldId="274"/>
            <ac:picMk id="2" creationId="{2F649026-4E30-41BC-A41A-596F347C897F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4:05.587" v="3925"/>
          <ac:picMkLst>
            <pc:docMk/>
            <pc:sldMk cId="1362363783" sldId="274"/>
            <ac:picMk id="3" creationId="{1BCEEBED-18D3-47F9-B5CB-C5CB522CAE48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4:13.499" v="3927"/>
          <ac:picMkLst>
            <pc:docMk/>
            <pc:sldMk cId="1362363783" sldId="274"/>
            <ac:picMk id="7" creationId="{A6609896-F67E-4FAC-A9D4-BB850E3747F9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4:56.053" v="3929"/>
          <ac:picMkLst>
            <pc:docMk/>
            <pc:sldMk cId="1362363783" sldId="274"/>
            <ac:picMk id="8" creationId="{70D0C18C-483E-4E97-9419-BE0C20610B7F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5:55.740" v="3931"/>
          <ac:picMkLst>
            <pc:docMk/>
            <pc:sldMk cId="1362363783" sldId="274"/>
            <ac:picMk id="9" creationId="{5BEEDC2D-BB30-4F49-9E33-54DA48329B7F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27:29.042" v="3933"/>
          <ac:picMkLst>
            <pc:docMk/>
            <pc:sldMk cId="1362363783" sldId="274"/>
            <ac:picMk id="10" creationId="{B9C23315-C580-4582-AF96-B7B413CFF31D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40:09.235" v="2286" actId="1076"/>
          <ac:picMkLst>
            <pc:docMk/>
            <pc:sldMk cId="1362363783" sldId="274"/>
            <ac:picMk id="12" creationId="{5C83E35D-CCC1-44EB-806B-DA6A6DBEB2A0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47:26.824" v="4006"/>
          <ac:picMkLst>
            <pc:docMk/>
            <pc:sldMk cId="1362363783" sldId="274"/>
            <ac:picMk id="13" creationId="{2C1D3458-CDFA-44BE-8DD2-1648EB9A0487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40:13.073" v="2287" actId="1076"/>
          <ac:picMkLst>
            <pc:docMk/>
            <pc:sldMk cId="1362363783" sldId="274"/>
            <ac:picMk id="14" creationId="{B5801EC6-BC56-4E9E-ADA4-DE6ADE906F0A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40:05.527" v="2285" actId="1076"/>
          <ac:picMkLst>
            <pc:docMk/>
            <pc:sldMk cId="1362363783" sldId="274"/>
            <ac:picMk id="16" creationId="{ED813C8A-F1D7-424B-AB72-EDD36B47DB02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1T22:40:15.717" v="2288" actId="1076"/>
          <ac:picMkLst>
            <pc:docMk/>
            <pc:sldMk cId="1362363783" sldId="274"/>
            <ac:picMk id="18" creationId="{EB7DCFF4-3DD6-4D4E-A98F-F929949A5429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1T21:52:34.440" v="1507" actId="478"/>
          <ac:picMkLst>
            <pc:docMk/>
            <pc:sldMk cId="1362363783" sldId="274"/>
            <ac:picMk id="1025" creationId="{60DEA03E-78F1-4216-AF82-B48E8FB45E95}"/>
          </ac:picMkLst>
        </pc:pic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2T22:37:36.470" v="3973"/>
        <pc:sldMkLst>
          <pc:docMk/>
          <pc:sldMk cId="618211505" sldId="275"/>
        </pc:sldMkLst>
        <pc:spChg chg="mod">
          <ac:chgData name="Hamda Sultan Huwaishel Humaid Alshamisi(H00441828)" userId="6b1366b7-e1a3-4bae-ab30-b73fea1839d9" providerId="ADAL" clId="{F7702445-41A2-4F22-8B0C-E55785758EBC}" dt="2022-04-21T22:48:57.723" v="2610" actId="1076"/>
          <ac:spMkLst>
            <pc:docMk/>
            <pc:sldMk cId="618211505" sldId="275"/>
            <ac:spMk id="4" creationId="{05DBEF0B-13AE-4E29-96C1-AF5ABE7E1CAB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2:49:11.070" v="2614" actId="1076"/>
          <ac:spMkLst>
            <pc:docMk/>
            <pc:sldMk cId="618211505" sldId="275"/>
            <ac:spMk id="5" creationId="{58AC2C9F-D2D7-446C-9F0D-903B7F71DFA8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1:58:31.326" v="1657" actId="478"/>
          <ac:spMkLst>
            <pc:docMk/>
            <pc:sldMk cId="618211505" sldId="275"/>
            <ac:spMk id="6" creationId="{5B0FAB8E-2342-4CB9-91A9-359941077B51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1T21:58:32.802" v="1658" actId="478"/>
          <ac:spMkLst>
            <pc:docMk/>
            <pc:sldMk cId="618211505" sldId="275"/>
            <ac:spMk id="7" creationId="{3C362716-7542-4C34-82D5-96C302AE3F70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48:28.875" v="2602" actId="14100"/>
          <ac:spMkLst>
            <pc:docMk/>
            <pc:sldMk cId="618211505" sldId="275"/>
            <ac:spMk id="8" creationId="{A9C40E0D-E48D-48FF-824D-69635B14AABC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2:49:23.028" v="2617" actId="14100"/>
          <ac:spMkLst>
            <pc:docMk/>
            <pc:sldMk cId="618211505" sldId="275"/>
            <ac:spMk id="9" creationId="{FA949533-879B-4900-9584-4979684B4729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2:34:37.787" v="3966"/>
          <ac:picMkLst>
            <pc:docMk/>
            <pc:sldMk cId="618211505" sldId="275"/>
            <ac:picMk id="2" creationId="{0AF7F6C9-D802-48B7-A1FD-DB8A54C3ADA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6:59:22.764" v="3844" actId="478"/>
          <ac:picMkLst>
            <pc:docMk/>
            <pc:sldMk cId="618211505" sldId="275"/>
            <ac:picMk id="2" creationId="{A2D7E314-7C94-49FF-BAD8-4A826C7F30B8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30:05.246" v="3936"/>
          <ac:picMkLst>
            <pc:docMk/>
            <pc:sldMk cId="618211505" sldId="275"/>
            <ac:picMk id="2" creationId="{EAE49EFE-9113-423E-B982-EE3C754722BA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5:23.472" v="3968"/>
          <ac:picMkLst>
            <pc:docMk/>
            <pc:sldMk cId="618211505" sldId="275"/>
            <ac:picMk id="3" creationId="{2404F4F6-E93E-4051-AB6A-9855A225119D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7:01:44.877" v="3846" actId="478"/>
          <ac:picMkLst>
            <pc:docMk/>
            <pc:sldMk cId="618211505" sldId="275"/>
            <ac:picMk id="3" creationId="{260ECDCE-28A0-4D52-9019-46C58E6D8036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30:14.832" v="3938"/>
          <ac:picMkLst>
            <pc:docMk/>
            <pc:sldMk cId="618211505" sldId="275"/>
            <ac:picMk id="3" creationId="{E7000F19-704D-4D5A-BACC-A99216352EF7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17:05:02.900" v="3855" actId="1076"/>
          <ac:picMkLst>
            <pc:docMk/>
            <pc:sldMk cId="618211505" sldId="275"/>
            <ac:picMk id="6" creationId="{D5F0F520-BA33-4F53-AD21-A1504C8BEEB3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32:09.802" v="3940"/>
          <ac:picMkLst>
            <pc:docMk/>
            <pc:sldMk cId="618211505" sldId="275"/>
            <ac:picMk id="7" creationId="{04A9A67C-710F-4A93-A659-113284E30A32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5:36.047" v="3970"/>
          <ac:picMkLst>
            <pc:docMk/>
            <pc:sldMk cId="618211505" sldId="275"/>
            <ac:picMk id="7" creationId="{53820F40-9468-47DC-BBF9-D516C38E1CBB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4:11.195" v="3964"/>
          <ac:picMkLst>
            <pc:docMk/>
            <pc:sldMk cId="618211505" sldId="275"/>
            <ac:picMk id="10" creationId="{E7B293C8-DC80-4EEA-8195-04AF6C5CA27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2:36:20.162" v="3972"/>
          <ac:picMkLst>
            <pc:docMk/>
            <pc:sldMk cId="618211505" sldId="275"/>
            <ac:picMk id="11" creationId="{8ACA0E67-B192-48DA-A05E-A9662F3125A0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2T22:37:36.470" v="3973"/>
          <ac:picMkLst>
            <pc:docMk/>
            <pc:sldMk cId="618211505" sldId="275"/>
            <ac:picMk id="12" creationId="{3762F5AE-B99B-4AFB-A944-3AA9DA426269}"/>
          </ac:picMkLst>
        </pc:picChg>
      </pc:sldChg>
      <pc:sldChg chg="addSp modSp add mod">
        <pc:chgData name="Hamda Sultan Huwaishel Humaid Alshamisi(H00441828)" userId="6b1366b7-e1a3-4bae-ab30-b73fea1839d9" providerId="ADAL" clId="{F7702445-41A2-4F22-8B0C-E55785758EBC}" dt="2022-04-22T21:38:16.932" v="3943"/>
        <pc:sldMkLst>
          <pc:docMk/>
          <pc:sldMk cId="2507201003" sldId="276"/>
        </pc:sldMkLst>
        <pc:spChg chg="mod">
          <ac:chgData name="Hamda Sultan Huwaishel Humaid Alshamisi(H00441828)" userId="6b1366b7-e1a3-4bae-ab30-b73fea1839d9" providerId="ADAL" clId="{F7702445-41A2-4F22-8B0C-E55785758EBC}" dt="2022-04-21T23:00:32.474" v="2972" actId="1076"/>
          <ac:spMkLst>
            <pc:docMk/>
            <pc:sldMk cId="2507201003" sldId="276"/>
            <ac:spMk id="4" creationId="{05DBEF0B-13AE-4E29-96C1-AF5ABE7E1CAB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00:29.412" v="2971" actId="1076"/>
          <ac:spMkLst>
            <pc:docMk/>
            <pc:sldMk cId="2507201003" sldId="276"/>
            <ac:spMk id="5" creationId="{58AC2C9F-D2D7-446C-9F0D-903B7F71DFA8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01:26.670" v="2987" actId="1076"/>
          <ac:spMkLst>
            <pc:docMk/>
            <pc:sldMk cId="2507201003" sldId="276"/>
            <ac:spMk id="6" creationId="{5B0FAB8E-2342-4CB9-91A9-359941077B51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3:00:56.267" v="2978" actId="1076"/>
          <ac:spMkLst>
            <pc:docMk/>
            <pc:sldMk cId="2507201003" sldId="276"/>
            <ac:spMk id="7" creationId="{B568C73D-ED18-4B5E-993A-22EDAF218C0C}"/>
          </ac:spMkLst>
        </pc:spChg>
        <pc:spChg chg="add mod">
          <ac:chgData name="Hamda Sultan Huwaishel Humaid Alshamisi(H00441828)" userId="6b1366b7-e1a3-4bae-ab30-b73fea1839d9" providerId="ADAL" clId="{F7702445-41A2-4F22-8B0C-E55785758EBC}" dt="2022-04-21T23:00:53.627" v="2977" actId="1076"/>
          <ac:spMkLst>
            <pc:docMk/>
            <pc:sldMk cId="2507201003" sldId="276"/>
            <ac:spMk id="8" creationId="{BC473B14-2B8D-4344-817B-C2E3BC58CA30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01:19.707" v="2984" actId="1076"/>
          <ac:spMkLst>
            <pc:docMk/>
            <pc:sldMk cId="2507201003" sldId="276"/>
            <ac:spMk id="11" creationId="{D6394661-F910-479B-BAD4-1217B6F67F85}"/>
          </ac:spMkLst>
        </pc:spChg>
        <pc:picChg chg="add mod">
          <ac:chgData name="Hamda Sultan Huwaishel Humaid Alshamisi(H00441828)" userId="6b1366b7-e1a3-4bae-ab30-b73fea1839d9" providerId="ADAL" clId="{F7702445-41A2-4F22-8B0C-E55785758EBC}" dt="2022-04-22T21:38:16.932" v="3943"/>
          <ac:picMkLst>
            <pc:docMk/>
            <pc:sldMk cId="2507201003" sldId="276"/>
            <ac:picMk id="2" creationId="{0E073AB3-57BD-4F6F-92DE-17DD4A66829A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01:21.940" v="2985" actId="1076"/>
          <ac:picMkLst>
            <pc:docMk/>
            <pc:sldMk cId="2507201003" sldId="276"/>
            <ac:picMk id="3" creationId="{ECE62684-86FB-439E-A00C-77B6311BA589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00:40.757" v="2974" actId="1076"/>
          <ac:picMkLst>
            <pc:docMk/>
            <pc:sldMk cId="2507201003" sldId="276"/>
            <ac:picMk id="10" creationId="{5B652D4F-A46B-4D5F-8E4E-4A5D6BC685E2}"/>
          </ac:picMkLst>
        </pc:pic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3T00:22:07.636" v="4050"/>
        <pc:sldMkLst>
          <pc:docMk/>
          <pc:sldMk cId="2443334147" sldId="277"/>
        </pc:sldMkLst>
        <pc:spChg chg="mod">
          <ac:chgData name="Hamda Sultan Huwaishel Humaid Alshamisi(H00441828)" userId="6b1366b7-e1a3-4bae-ab30-b73fea1839d9" providerId="ADAL" clId="{F7702445-41A2-4F22-8B0C-E55785758EBC}" dt="2022-04-21T23:06:19.835" v="3101" actId="1076"/>
          <ac:spMkLst>
            <pc:docMk/>
            <pc:sldMk cId="2443334147" sldId="277"/>
            <ac:spMk id="4" creationId="{05DBEF0B-13AE-4E29-96C1-AF5ABE7E1CAB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04:45.751" v="3077" actId="1076"/>
          <ac:spMkLst>
            <pc:docMk/>
            <pc:sldMk cId="2443334147" sldId="277"/>
            <ac:spMk id="5" creationId="{58AC2C9F-D2D7-446C-9F0D-903B7F71DFA8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2:04:55.273" v="1719" actId="1076"/>
          <ac:spMkLst>
            <pc:docMk/>
            <pc:sldMk cId="2443334147" sldId="277"/>
            <ac:spMk id="6" creationId="{5B0FAB8E-2342-4CB9-91A9-359941077B51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08:26.763" v="3158" actId="1076"/>
          <ac:spMkLst>
            <pc:docMk/>
            <pc:sldMk cId="2443334147" sldId="277"/>
            <ac:spMk id="11" creationId="{D6394661-F910-479B-BAD4-1217B6F67F85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21:40:18.597" v="3946"/>
          <ac:picMkLst>
            <pc:docMk/>
            <pc:sldMk cId="2443334147" sldId="277"/>
            <ac:picMk id="2" creationId="{0747F776-C096-47AC-8D17-C36FCADF0FE3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9:35.345" v="4043"/>
          <ac:picMkLst>
            <pc:docMk/>
            <pc:sldMk cId="2443334147" sldId="277"/>
            <ac:picMk id="2" creationId="{E075FE34-336D-4FA5-948B-E8929214B90C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06:11.673" v="3100" actId="1076"/>
          <ac:picMkLst>
            <pc:docMk/>
            <pc:sldMk cId="2443334147" sldId="277"/>
            <ac:picMk id="3" creationId="{E11CCED0-4BC5-40F8-BF86-80A8095E6A62}"/>
          </ac:picMkLst>
        </pc:picChg>
        <pc:picChg chg="add mod ord modCrop">
          <ac:chgData name="Hamda Sultan Huwaishel Humaid Alshamisi(H00441828)" userId="6b1366b7-e1a3-4bae-ab30-b73fea1839d9" providerId="ADAL" clId="{F7702445-41A2-4F22-8B0C-E55785758EBC}" dt="2022-04-22T17:06:58.963" v="3882" actId="14100"/>
          <ac:picMkLst>
            <pc:docMk/>
            <pc:sldMk cId="2443334147" sldId="277"/>
            <ac:picMk id="7" creationId="{FE1E5FD4-F2D5-4ABC-97E1-6D0937987499}"/>
          </ac:picMkLst>
        </pc:picChg>
        <pc:picChg chg="add del mod modCrop">
          <ac:chgData name="Hamda Sultan Huwaishel Humaid Alshamisi(H00441828)" userId="6b1366b7-e1a3-4bae-ab30-b73fea1839d9" providerId="ADAL" clId="{F7702445-41A2-4F22-8B0C-E55785758EBC}" dt="2022-04-21T23:05:20.865" v="3083" actId="478"/>
          <ac:picMkLst>
            <pc:docMk/>
            <pc:sldMk cId="2443334147" sldId="277"/>
            <ac:picMk id="8" creationId="{10640490-A46C-4469-B139-924DF8BF680B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9:17.540" v="4041"/>
          <ac:picMkLst>
            <pc:docMk/>
            <pc:sldMk cId="2443334147" sldId="277"/>
            <ac:picMk id="8" creationId="{88BD7C30-37E8-493D-934D-E87B7C03DF5F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2T17:07:07.951" v="3884" actId="1076"/>
          <ac:picMkLst>
            <pc:docMk/>
            <pc:sldMk cId="2443334147" sldId="277"/>
            <ac:picMk id="9" creationId="{11C4B23D-AB97-4BA2-A36C-B335E6E4275D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06:05.665" v="3098" actId="14100"/>
          <ac:picMkLst>
            <pc:docMk/>
            <pc:sldMk cId="2443334147" sldId="277"/>
            <ac:picMk id="10" creationId="{1F4D00FF-5556-4F12-8F38-957081FCCE24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20:06.902" v="4045"/>
          <ac:picMkLst>
            <pc:docMk/>
            <pc:sldMk cId="2443334147" sldId="277"/>
            <ac:picMk id="12" creationId="{A63E72D2-BB78-4457-B657-DCC715334AE5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20:36.034" v="4047"/>
          <ac:picMkLst>
            <pc:docMk/>
            <pc:sldMk cId="2443334147" sldId="277"/>
            <ac:picMk id="13" creationId="{3F7A7888-78DD-4322-B382-44852329A18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21:17.129" v="4049"/>
          <ac:picMkLst>
            <pc:docMk/>
            <pc:sldMk cId="2443334147" sldId="277"/>
            <ac:picMk id="14" creationId="{57CD3D72-1891-4E89-B1EB-A500FBAC1679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22:07.636" v="4050"/>
          <ac:picMkLst>
            <pc:docMk/>
            <pc:sldMk cId="2443334147" sldId="277"/>
            <ac:picMk id="15" creationId="{3F1B626C-5195-478D-86E9-220D6BF97F3E}"/>
          </ac:picMkLst>
        </pc:pic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3T00:18:29.482" v="4040"/>
        <pc:sldMkLst>
          <pc:docMk/>
          <pc:sldMk cId="1407730172" sldId="278"/>
        </pc:sldMkLst>
        <pc:spChg chg="mod ord">
          <ac:chgData name="Hamda Sultan Huwaishel Humaid Alshamisi(H00441828)" userId="6b1366b7-e1a3-4bae-ab30-b73fea1839d9" providerId="ADAL" clId="{F7702445-41A2-4F22-8B0C-E55785758EBC}" dt="2022-04-21T23:16:49.342" v="3410" actId="166"/>
          <ac:spMkLst>
            <pc:docMk/>
            <pc:sldMk cId="1407730172" sldId="278"/>
            <ac:spMk id="4" creationId="{05DBEF0B-13AE-4E29-96C1-AF5ABE7E1CAB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16:56.119" v="3417" actId="1035"/>
          <ac:spMkLst>
            <pc:docMk/>
            <pc:sldMk cId="1407730172" sldId="278"/>
            <ac:spMk id="5" creationId="{58AC2C9F-D2D7-446C-9F0D-903B7F71DFA8}"/>
          </ac:spMkLst>
        </pc:spChg>
        <pc:spChg chg="mod ord">
          <ac:chgData name="Hamda Sultan Huwaishel Humaid Alshamisi(H00441828)" userId="6b1366b7-e1a3-4bae-ab30-b73fea1839d9" providerId="ADAL" clId="{F7702445-41A2-4F22-8B0C-E55785758EBC}" dt="2022-04-21T23:17:43.937" v="3433" actId="166"/>
          <ac:spMkLst>
            <pc:docMk/>
            <pc:sldMk cId="1407730172" sldId="278"/>
            <ac:spMk id="6" creationId="{5B0FAB8E-2342-4CB9-91A9-359941077B51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3:19:56.038" v="3566" actId="1076"/>
          <ac:spMkLst>
            <pc:docMk/>
            <pc:sldMk cId="1407730172" sldId="278"/>
            <ac:spMk id="11" creationId="{D6394661-F910-479B-BAD4-1217B6F67F85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2T16:50:55.973" v="3792" actId="478"/>
          <ac:picMkLst>
            <pc:docMk/>
            <pc:sldMk cId="1407730172" sldId="278"/>
            <ac:picMk id="2" creationId="{13616C4B-33D4-4F35-8D5D-23AD00F02133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4:39.968" v="4033"/>
          <ac:picMkLst>
            <pc:docMk/>
            <pc:sldMk cId="1407730172" sldId="278"/>
            <ac:picMk id="2" creationId="{5E8F5141-838F-4CC9-80DF-56D00993E1E4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7:29.081" v="4037"/>
          <ac:picMkLst>
            <pc:docMk/>
            <pc:sldMk cId="1407730172" sldId="278"/>
            <ac:picMk id="2" creationId="{7E2F4F6E-21B7-47B9-BF48-AE71E4998323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7:57.184" v="4039"/>
          <ac:picMkLst>
            <pc:docMk/>
            <pc:sldMk cId="1407730172" sldId="278"/>
            <ac:picMk id="3" creationId="{0AA1CD61-52AB-4511-B0EB-C38BA3DDBF5E}"/>
          </ac:picMkLst>
        </pc:picChg>
        <pc:picChg chg="add del mod modCrop">
          <ac:chgData name="Hamda Sultan Huwaishel Humaid Alshamisi(H00441828)" userId="6b1366b7-e1a3-4bae-ab30-b73fea1839d9" providerId="ADAL" clId="{F7702445-41A2-4F22-8B0C-E55785758EBC}" dt="2022-04-21T23:12:26.271" v="3330" actId="478"/>
          <ac:picMkLst>
            <pc:docMk/>
            <pc:sldMk cId="1407730172" sldId="278"/>
            <ac:picMk id="3" creationId="{4DECF181-60E4-4000-A3EA-65432D9621D0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6:51:49.790" v="3794" actId="478"/>
          <ac:picMkLst>
            <pc:docMk/>
            <pc:sldMk cId="1407730172" sldId="278"/>
            <ac:picMk id="3" creationId="{6824DAB0-AF96-46B6-87FE-E34E70841E9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5:14.465" v="4035"/>
          <ac:picMkLst>
            <pc:docMk/>
            <pc:sldMk cId="1407730172" sldId="278"/>
            <ac:picMk id="3" creationId="{B9805609-468A-46BA-A6A7-9907A099BF82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18:29.482" v="4040"/>
          <ac:picMkLst>
            <pc:docMk/>
            <pc:sldMk cId="1407730172" sldId="278"/>
            <ac:picMk id="7" creationId="{A2186C87-6A69-4EC5-9A9A-75D8EAB01F0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16:55:20.168" v="3842" actId="478"/>
          <ac:picMkLst>
            <pc:docMk/>
            <pc:sldMk cId="1407730172" sldId="278"/>
            <ac:picMk id="7" creationId="{F04E36A7-2D5E-415B-A79B-810F29C74C56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17:18.595" v="3425" actId="1076"/>
          <ac:picMkLst>
            <pc:docMk/>
            <pc:sldMk cId="1407730172" sldId="278"/>
            <ac:picMk id="8" creationId="{16C05CF8-54FC-4853-A690-A8D88F8C6038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17:25.570" v="3428" actId="14100"/>
          <ac:picMkLst>
            <pc:docMk/>
            <pc:sldMk cId="1407730172" sldId="278"/>
            <ac:picMk id="10" creationId="{A9366C17-22EB-46F5-8A48-ECEA60E7BFC8}"/>
          </ac:picMkLst>
        </pc:picChg>
        <pc:picChg chg="add mod modCrop">
          <ac:chgData name="Hamda Sultan Huwaishel Humaid Alshamisi(H00441828)" userId="6b1366b7-e1a3-4bae-ab30-b73fea1839d9" providerId="ADAL" clId="{F7702445-41A2-4F22-8B0C-E55785758EBC}" dt="2022-04-21T23:17:28.527" v="3429" actId="1076"/>
          <ac:picMkLst>
            <pc:docMk/>
            <pc:sldMk cId="1407730172" sldId="278"/>
            <ac:picMk id="13" creationId="{242F19B4-C96F-41FA-8022-A32F36D02F77}"/>
          </ac:picMkLst>
        </pc:picChg>
      </pc:sldChg>
      <pc:sldChg chg="addSp delSp modSp add mod modTransition modAnim">
        <pc:chgData name="Hamda Sultan Huwaishel Humaid Alshamisi(H00441828)" userId="6b1366b7-e1a3-4bae-ab30-b73fea1839d9" providerId="ADAL" clId="{F7702445-41A2-4F22-8B0C-E55785758EBC}" dt="2022-04-23T00:13:41.657" v="4032"/>
        <pc:sldMkLst>
          <pc:docMk/>
          <pc:sldMk cId="1662875728" sldId="279"/>
        </pc:sldMkLst>
        <pc:spChg chg="mod">
          <ac:chgData name="Hamda Sultan Huwaishel Humaid Alshamisi(H00441828)" userId="6b1366b7-e1a3-4bae-ab30-b73fea1839d9" providerId="ADAL" clId="{F7702445-41A2-4F22-8B0C-E55785758EBC}" dt="2022-04-22T23:36:25.728" v="4017" actId="1076"/>
          <ac:spMkLst>
            <pc:docMk/>
            <pc:sldMk cId="1662875728" sldId="279"/>
            <ac:spMk id="4" creationId="{05DBEF0B-13AE-4E29-96C1-AF5ABE7E1CAB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2T16:40:02.252" v="3768" actId="1076"/>
          <ac:spMkLst>
            <pc:docMk/>
            <pc:sldMk cId="1662875728" sldId="279"/>
            <ac:spMk id="5" creationId="{58AC2C9F-D2D7-446C-9F0D-903B7F71DFA8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2:08:26.361" v="1814" actId="1076"/>
          <ac:spMkLst>
            <pc:docMk/>
            <pc:sldMk cId="1662875728" sldId="279"/>
            <ac:spMk id="6" creationId="{5B0FAB8E-2342-4CB9-91A9-359941077B51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1T22:07:53.756" v="1776" actId="13901"/>
          <ac:spMkLst>
            <pc:docMk/>
            <pc:sldMk cId="1662875728" sldId="279"/>
            <ac:spMk id="7" creationId="{B568C73D-ED18-4B5E-993A-22EDAF218C0C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2T16:39:52.082" v="3766" actId="14100"/>
          <ac:spMkLst>
            <pc:docMk/>
            <pc:sldMk cId="1662875728" sldId="279"/>
            <ac:spMk id="8" creationId="{BC473B14-2B8D-4344-817B-C2E3BC58CA30}"/>
          </ac:spMkLst>
        </pc:spChg>
        <pc:spChg chg="mod">
          <ac:chgData name="Hamda Sultan Huwaishel Humaid Alshamisi(H00441828)" userId="6b1366b7-e1a3-4bae-ab30-b73fea1839d9" providerId="ADAL" clId="{F7702445-41A2-4F22-8B0C-E55785758EBC}" dt="2022-04-22T16:39:41.132" v="3765" actId="1076"/>
          <ac:spMkLst>
            <pc:docMk/>
            <pc:sldMk cId="1662875728" sldId="279"/>
            <ac:spMk id="11" creationId="{D6394661-F910-479B-BAD4-1217B6F67F85}"/>
          </ac:spMkLst>
        </pc:spChg>
        <pc:picChg chg="add del mod">
          <ac:chgData name="Hamda Sultan Huwaishel Humaid Alshamisi(H00441828)" userId="6b1366b7-e1a3-4bae-ab30-b73fea1839d9" providerId="ADAL" clId="{F7702445-41A2-4F22-8B0C-E55785758EBC}" dt="2022-04-23T00:11:35.651" v="4027"/>
          <ac:picMkLst>
            <pc:docMk/>
            <pc:sldMk cId="1662875728" sldId="279"/>
            <ac:picMk id="2" creationId="{65B38CDC-532A-4A44-9083-44674F2D4519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45:20.718" v="3955"/>
          <ac:picMkLst>
            <pc:docMk/>
            <pc:sldMk cId="1662875728" sldId="279"/>
            <ac:picMk id="2" creationId="{8DE6165B-A1BA-4D74-91E0-28C7BF4268C1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1:28.469" v="4025"/>
          <ac:picMkLst>
            <pc:docMk/>
            <pc:sldMk cId="1662875728" sldId="279"/>
            <ac:picMk id="3" creationId="{9AF9FF4F-AE92-4389-B4B7-848CA52BDDC7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1:58.335" v="4029"/>
          <ac:picMkLst>
            <pc:docMk/>
            <pc:sldMk cId="1662875728" sldId="279"/>
            <ac:picMk id="9" creationId="{D9BE17B1-F0EC-4C76-A754-1A44B21437AB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3T00:13:00.482" v="4031"/>
          <ac:picMkLst>
            <pc:docMk/>
            <pc:sldMk cId="1662875728" sldId="279"/>
            <ac:picMk id="10" creationId="{CC3FDBA0-137F-4D73-927C-A97A459153D6}"/>
          </ac:picMkLst>
        </pc:picChg>
        <pc:picChg chg="add mod">
          <ac:chgData name="Hamda Sultan Huwaishel Humaid Alshamisi(H00441828)" userId="6b1366b7-e1a3-4bae-ab30-b73fea1839d9" providerId="ADAL" clId="{F7702445-41A2-4F22-8B0C-E55785758EBC}" dt="2022-04-23T00:13:41.657" v="4032"/>
          <ac:picMkLst>
            <pc:docMk/>
            <pc:sldMk cId="1662875728" sldId="279"/>
            <ac:picMk id="12" creationId="{00226D94-7CE1-4B5D-AE07-0C5953A32E84}"/>
          </ac:picMkLst>
        </pc:picChg>
      </pc:sldChg>
      <pc:sldChg chg="addSp delSp modSp add mod">
        <pc:chgData name="Hamda Sultan Huwaishel Humaid Alshamisi(H00441828)" userId="6b1366b7-e1a3-4bae-ab30-b73fea1839d9" providerId="ADAL" clId="{F7702445-41A2-4F22-8B0C-E55785758EBC}" dt="2022-04-22T22:06:18.061" v="3963"/>
        <pc:sldMkLst>
          <pc:docMk/>
          <pc:sldMk cId="713330435" sldId="280"/>
        </pc:sldMkLst>
        <pc:spChg chg="del">
          <ac:chgData name="Hamda Sultan Huwaishel Humaid Alshamisi(H00441828)" userId="6b1366b7-e1a3-4bae-ab30-b73fea1839d9" providerId="ADAL" clId="{F7702445-41A2-4F22-8B0C-E55785758EBC}" dt="2022-04-22T16:53:20.173" v="3801" actId="478"/>
          <ac:spMkLst>
            <pc:docMk/>
            <pc:sldMk cId="713330435" sldId="280"/>
            <ac:spMk id="4" creationId="{05DBEF0B-13AE-4E29-96C1-AF5ABE7E1CAB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2T16:53:17.337" v="3800" actId="478"/>
          <ac:spMkLst>
            <pc:docMk/>
            <pc:sldMk cId="713330435" sldId="280"/>
            <ac:spMk id="5" creationId="{58AC2C9F-D2D7-446C-9F0D-903B7F71DFA8}"/>
          </ac:spMkLst>
        </pc:spChg>
        <pc:spChg chg="mod ord">
          <ac:chgData name="Hamda Sultan Huwaishel Humaid Alshamisi(H00441828)" userId="6b1366b7-e1a3-4bae-ab30-b73fea1839d9" providerId="ADAL" clId="{F7702445-41A2-4F22-8B0C-E55785758EBC}" dt="2022-04-22T16:55:16.272" v="3841" actId="1076"/>
          <ac:spMkLst>
            <pc:docMk/>
            <pc:sldMk cId="713330435" sldId="280"/>
            <ac:spMk id="6" creationId="{5B0FAB8E-2342-4CB9-91A9-359941077B51}"/>
          </ac:spMkLst>
        </pc:spChg>
        <pc:spChg chg="mod ord">
          <ac:chgData name="Hamda Sultan Huwaishel Humaid Alshamisi(H00441828)" userId="6b1366b7-e1a3-4bae-ab30-b73fea1839d9" providerId="ADAL" clId="{F7702445-41A2-4F22-8B0C-E55785758EBC}" dt="2022-04-22T16:55:10.101" v="3838" actId="14100"/>
          <ac:spMkLst>
            <pc:docMk/>
            <pc:sldMk cId="713330435" sldId="280"/>
            <ac:spMk id="11" creationId="{D6394661-F910-479B-BAD4-1217B6F67F85}"/>
          </ac:spMkLst>
        </pc:spChg>
        <pc:picChg chg="add mod">
          <ac:chgData name="Hamda Sultan Huwaishel Humaid Alshamisi(H00441828)" userId="6b1366b7-e1a3-4bae-ab30-b73fea1839d9" providerId="ADAL" clId="{F7702445-41A2-4F22-8B0C-E55785758EBC}" dt="2022-04-22T22:06:18.061" v="3963"/>
          <ac:picMkLst>
            <pc:docMk/>
            <pc:sldMk cId="713330435" sldId="280"/>
            <ac:picMk id="2" creationId="{27F2FC14-08F6-460E-B37D-2ED361063911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43:33.085" v="3951"/>
          <ac:picMkLst>
            <pc:docMk/>
            <pc:sldMk cId="713330435" sldId="280"/>
            <ac:picMk id="2" creationId="{9D19758B-211A-4A2D-9829-22D389F41513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53:18.455" v="3958"/>
          <ac:picMkLst>
            <pc:docMk/>
            <pc:sldMk cId="713330435" sldId="280"/>
            <ac:picMk id="3" creationId="{309B2FFB-43BA-42C1-9F3D-D5F7D568249E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53:41.660" v="3960"/>
          <ac:picMkLst>
            <pc:docMk/>
            <pc:sldMk cId="713330435" sldId="280"/>
            <ac:picMk id="4" creationId="{76F3AD0C-210F-401A-8646-DDC5E1FDC604}"/>
          </ac:picMkLst>
        </pc:picChg>
        <pc:picChg chg="add del mod">
          <ac:chgData name="Hamda Sultan Huwaishel Humaid Alshamisi(H00441828)" userId="6b1366b7-e1a3-4bae-ab30-b73fea1839d9" providerId="ADAL" clId="{F7702445-41A2-4F22-8B0C-E55785758EBC}" dt="2022-04-22T21:54:03.437" v="3962"/>
          <ac:picMkLst>
            <pc:docMk/>
            <pc:sldMk cId="713330435" sldId="280"/>
            <ac:picMk id="5" creationId="{96793C95-7C7D-4521-9056-99743D3770AF}"/>
          </ac:picMkLst>
        </pc:picChg>
        <pc:picChg chg="mod">
          <ac:chgData name="Hamda Sultan Huwaishel Humaid Alshamisi(H00441828)" userId="6b1366b7-e1a3-4bae-ab30-b73fea1839d9" providerId="ADAL" clId="{F7702445-41A2-4F22-8B0C-E55785758EBC}" dt="2022-04-22T16:54:40.465" v="3827" actId="1076"/>
          <ac:picMkLst>
            <pc:docMk/>
            <pc:sldMk cId="713330435" sldId="280"/>
            <ac:picMk id="7" creationId="{F04E36A7-2D5E-415B-A79B-810F29C74C56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2T16:53:17.337" v="3800" actId="478"/>
          <ac:picMkLst>
            <pc:docMk/>
            <pc:sldMk cId="713330435" sldId="280"/>
            <ac:picMk id="8" creationId="{16C05CF8-54FC-4853-A690-A8D88F8C6038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2T16:53:17.337" v="3800" actId="478"/>
          <ac:picMkLst>
            <pc:docMk/>
            <pc:sldMk cId="713330435" sldId="280"/>
            <ac:picMk id="10" creationId="{A9366C17-22EB-46F5-8A48-ECEA60E7BFC8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2T16:53:20.173" v="3801" actId="478"/>
          <ac:picMkLst>
            <pc:docMk/>
            <pc:sldMk cId="713330435" sldId="280"/>
            <ac:picMk id="13" creationId="{242F19B4-C96F-41FA-8022-A32F36D02F77}"/>
          </ac:picMkLst>
        </pc:picChg>
      </pc:sldChg>
      <pc:sldChg chg="del">
        <pc:chgData name="Hamda Sultan Huwaishel Humaid Alshamisi(H00441828)" userId="6b1366b7-e1a3-4bae-ab30-b73fea1839d9" providerId="ADAL" clId="{F7702445-41A2-4F22-8B0C-E55785758EBC}" dt="2022-04-20T21:52:14.723" v="42" actId="47"/>
        <pc:sldMkLst>
          <pc:docMk/>
          <pc:sldMk cId="0" sldId="281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15.648" v="43" actId="47"/>
        <pc:sldMkLst>
          <pc:docMk/>
          <pc:sldMk cId="0" sldId="282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16.127" v="44" actId="47"/>
        <pc:sldMkLst>
          <pc:docMk/>
          <pc:sldMk cId="0" sldId="283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09.140" v="39" actId="47"/>
        <pc:sldMkLst>
          <pc:docMk/>
          <pc:sldMk cId="0" sldId="284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11.693" v="40" actId="47"/>
        <pc:sldMkLst>
          <pc:docMk/>
          <pc:sldMk cId="0" sldId="285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2:06.083" v="38" actId="47"/>
        <pc:sldMkLst>
          <pc:docMk/>
          <pc:sldMk cId="0" sldId="286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3:12.229" v="71" actId="47"/>
        <pc:sldMkLst>
          <pc:docMk/>
          <pc:sldMk cId="0" sldId="287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3:12.771" v="72" actId="47"/>
        <pc:sldMkLst>
          <pc:docMk/>
          <pc:sldMk cId="0" sldId="288"/>
        </pc:sldMkLst>
      </pc:sldChg>
      <pc:sldChg chg="addSp delSp modSp del mod ord modNotes">
        <pc:chgData name="Hamda Sultan Huwaishel Humaid Alshamisi(H00441828)" userId="6b1366b7-e1a3-4bae-ab30-b73fea1839d9" providerId="ADAL" clId="{F7702445-41A2-4F22-8B0C-E55785758EBC}" dt="2022-04-20T21:53:13.467" v="73" actId="47"/>
        <pc:sldMkLst>
          <pc:docMk/>
          <pc:sldMk cId="0" sldId="289"/>
        </pc:sldMkLst>
        <pc:spChg chg="add mod">
          <ac:chgData name="Hamda Sultan Huwaishel Humaid Alshamisi(H00441828)" userId="6b1366b7-e1a3-4bae-ab30-b73fea1839d9" providerId="ADAL" clId="{F7702445-41A2-4F22-8B0C-E55785758EBC}" dt="2022-04-20T21:51:53.365" v="37" actId="478"/>
          <ac:spMkLst>
            <pc:docMk/>
            <pc:sldMk cId="0" sldId="289"/>
            <ac:spMk id="3" creationId="{9F18304B-DCF5-4AD3-AF2F-6CB69FD56A2D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0T21:51:53.365" v="37" actId="478"/>
          <ac:spMkLst>
            <pc:docMk/>
            <pc:sldMk cId="0" sldId="289"/>
            <ac:spMk id="1482" creationId="{00000000-0000-0000-0000-000000000000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0T21:51:50.925" v="36" actId="478"/>
          <ac:spMkLst>
            <pc:docMk/>
            <pc:sldMk cId="0" sldId="289"/>
            <ac:spMk id="1485" creationId="{00000000-0000-0000-0000-000000000000}"/>
          </ac:spMkLst>
        </pc:spChg>
        <pc:spChg chg="del">
          <ac:chgData name="Hamda Sultan Huwaishel Humaid Alshamisi(H00441828)" userId="6b1366b7-e1a3-4bae-ab30-b73fea1839d9" providerId="ADAL" clId="{F7702445-41A2-4F22-8B0C-E55785758EBC}" dt="2022-04-20T21:51:50.925" v="36" actId="478"/>
          <ac:spMkLst>
            <pc:docMk/>
            <pc:sldMk cId="0" sldId="289"/>
            <ac:spMk id="1496" creationId="{00000000-0000-0000-0000-000000000000}"/>
          </ac:spMkLst>
        </pc:spChg>
        <pc:grpChg chg="del">
          <ac:chgData name="Hamda Sultan Huwaishel Humaid Alshamisi(H00441828)" userId="6b1366b7-e1a3-4bae-ab30-b73fea1839d9" providerId="ADAL" clId="{F7702445-41A2-4F22-8B0C-E55785758EBC}" dt="2022-04-20T21:51:50.925" v="36" actId="478"/>
          <ac:grpSpMkLst>
            <pc:docMk/>
            <pc:sldMk cId="0" sldId="289"/>
            <ac:grpSpMk id="1486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50.925" v="36" actId="478"/>
          <ac:grpSpMkLst>
            <pc:docMk/>
            <pc:sldMk cId="0" sldId="289"/>
            <ac:grpSpMk id="1491" creationId="{00000000-0000-0000-0000-000000000000}"/>
          </ac:grpSpMkLst>
        </pc:grpChg>
        <pc:cxnChg chg="del">
          <ac:chgData name="Hamda Sultan Huwaishel Humaid Alshamisi(H00441828)" userId="6b1366b7-e1a3-4bae-ab30-b73fea1839d9" providerId="ADAL" clId="{F7702445-41A2-4F22-8B0C-E55785758EBC}" dt="2022-04-20T21:51:50.925" v="36" actId="478"/>
          <ac:cxnSpMkLst>
            <pc:docMk/>
            <pc:sldMk cId="0" sldId="289"/>
            <ac:cxnSpMk id="1484" creationId="{00000000-0000-0000-0000-000000000000}"/>
          </ac:cxnSpMkLst>
        </pc:cxnChg>
      </pc:sldChg>
      <pc:sldChg chg="delSp del mod">
        <pc:chgData name="Hamda Sultan Huwaishel Humaid Alshamisi(H00441828)" userId="6b1366b7-e1a3-4bae-ab30-b73fea1839d9" providerId="ADAL" clId="{F7702445-41A2-4F22-8B0C-E55785758EBC}" dt="2022-04-20T21:52:50.884" v="63" actId="47"/>
        <pc:sldMkLst>
          <pc:docMk/>
          <pc:sldMk cId="0" sldId="290"/>
        </pc:sldMkLst>
        <pc:grpChg chg="del">
          <ac:chgData name="Hamda Sultan Huwaishel Humaid Alshamisi(H00441828)" userId="6b1366b7-e1a3-4bae-ab30-b73fea1839d9" providerId="ADAL" clId="{F7702445-41A2-4F22-8B0C-E55785758EBC}" dt="2022-04-20T21:51:37.273" v="31" actId="478"/>
          <ac:grpSpMkLst>
            <pc:docMk/>
            <pc:sldMk cId="0" sldId="290"/>
            <ac:grpSpMk id="150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54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56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59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61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637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65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67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685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703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71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738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75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77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79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809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82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846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86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189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10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20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4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5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68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199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007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02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033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04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056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068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08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089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10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12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145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158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174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196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17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30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53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68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81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292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305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315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41.998" v="33" actId="478"/>
          <ac:grpSpMkLst>
            <pc:docMk/>
            <pc:sldMk cId="0" sldId="290"/>
            <ac:grpSpMk id="2337" creationId="{00000000-0000-0000-0000-000000000000}"/>
          </ac:grpSpMkLst>
        </pc:grpChg>
        <pc:grpChg chg="del">
          <ac:chgData name="Hamda Sultan Huwaishel Humaid Alshamisi(H00441828)" userId="6b1366b7-e1a3-4bae-ab30-b73fea1839d9" providerId="ADAL" clId="{F7702445-41A2-4F22-8B0C-E55785758EBC}" dt="2022-04-20T21:51:38.984" v="32" actId="478"/>
          <ac:grpSpMkLst>
            <pc:docMk/>
            <pc:sldMk cId="0" sldId="290"/>
            <ac:grpSpMk id="2347" creationId="{00000000-0000-0000-0000-000000000000}"/>
          </ac:grpSpMkLst>
        </pc:grpChg>
      </pc:sldChg>
      <pc:sldChg chg="delSp modSp del mod">
        <pc:chgData name="Hamda Sultan Huwaishel Humaid Alshamisi(H00441828)" userId="6b1366b7-e1a3-4bae-ab30-b73fea1839d9" providerId="ADAL" clId="{F7702445-41A2-4F22-8B0C-E55785758EBC}" dt="2022-04-20T21:52:51.537" v="64" actId="47"/>
        <pc:sldMkLst>
          <pc:docMk/>
          <pc:sldMk cId="0" sldId="291"/>
        </pc:sldMkLst>
        <pc:picChg chg="del">
          <ac:chgData name="Hamda Sultan Huwaishel Humaid Alshamisi(H00441828)" userId="6b1366b7-e1a3-4bae-ab30-b73fea1839d9" providerId="ADAL" clId="{F7702445-41A2-4F22-8B0C-E55785758EBC}" dt="2022-04-20T21:51:29.362" v="29" actId="478"/>
          <ac:picMkLst>
            <pc:docMk/>
            <pc:sldMk cId="0" sldId="291"/>
            <ac:picMk id="2377" creationId="{00000000-0000-0000-0000-000000000000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0T21:51:24.770" v="24" actId="478"/>
          <ac:picMkLst>
            <pc:docMk/>
            <pc:sldMk cId="0" sldId="291"/>
            <ac:picMk id="2378" creationId="{00000000-0000-0000-0000-000000000000}"/>
          </ac:picMkLst>
        </pc:picChg>
        <pc:picChg chg="del mod">
          <ac:chgData name="Hamda Sultan Huwaishel Humaid Alshamisi(H00441828)" userId="6b1366b7-e1a3-4bae-ab30-b73fea1839d9" providerId="ADAL" clId="{F7702445-41A2-4F22-8B0C-E55785758EBC}" dt="2022-04-20T21:51:23.674" v="23" actId="478"/>
          <ac:picMkLst>
            <pc:docMk/>
            <pc:sldMk cId="0" sldId="291"/>
            <ac:picMk id="2379" creationId="{00000000-0000-0000-0000-000000000000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0T21:51:25.855" v="25" actId="478"/>
          <ac:picMkLst>
            <pc:docMk/>
            <pc:sldMk cId="0" sldId="291"/>
            <ac:picMk id="2380" creationId="{00000000-0000-0000-0000-000000000000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0T21:51:28.376" v="28" actId="478"/>
          <ac:picMkLst>
            <pc:docMk/>
            <pc:sldMk cId="0" sldId="291"/>
            <ac:picMk id="2381" creationId="{00000000-0000-0000-0000-000000000000}"/>
          </ac:picMkLst>
        </pc:picChg>
        <pc:picChg chg="del mod">
          <ac:chgData name="Hamda Sultan Huwaishel Humaid Alshamisi(H00441828)" userId="6b1366b7-e1a3-4bae-ab30-b73fea1839d9" providerId="ADAL" clId="{F7702445-41A2-4F22-8B0C-E55785758EBC}" dt="2022-04-20T21:51:26.789" v="27" actId="478"/>
          <ac:picMkLst>
            <pc:docMk/>
            <pc:sldMk cId="0" sldId="291"/>
            <ac:picMk id="2382" creationId="{00000000-0000-0000-0000-000000000000}"/>
          </ac:picMkLst>
        </pc:picChg>
        <pc:picChg chg="del">
          <ac:chgData name="Hamda Sultan Huwaishel Humaid Alshamisi(H00441828)" userId="6b1366b7-e1a3-4bae-ab30-b73fea1839d9" providerId="ADAL" clId="{F7702445-41A2-4F22-8B0C-E55785758EBC}" dt="2022-04-20T21:51:30.710" v="30" actId="478"/>
          <ac:picMkLst>
            <pc:docMk/>
            <pc:sldMk cId="0" sldId="291"/>
            <ac:picMk id="2383" creationId="{00000000-0000-0000-0000-000000000000}"/>
          </ac:picMkLst>
        </pc:picChg>
      </pc:sldChg>
      <pc:sldChg chg="add del">
        <pc:chgData name="Hamda Sultan Huwaishel Humaid Alshamisi(H00441828)" userId="6b1366b7-e1a3-4bae-ab30-b73fea1839d9" providerId="ADAL" clId="{F7702445-41A2-4F22-8B0C-E55785758EBC}" dt="2022-04-20T21:52:54.328" v="65" actId="47"/>
        <pc:sldMkLst>
          <pc:docMk/>
          <pc:sldMk cId="0" sldId="292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12.935" v="19" actId="47"/>
        <pc:sldMkLst>
          <pc:docMk/>
          <pc:sldMk cId="0" sldId="293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12.183" v="18" actId="47"/>
        <pc:sldMkLst>
          <pc:docMk/>
          <pc:sldMk cId="0" sldId="294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11.552" v="17" actId="47"/>
        <pc:sldMkLst>
          <pc:docMk/>
          <pc:sldMk cId="0" sldId="295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10.935" v="16" actId="47"/>
        <pc:sldMkLst>
          <pc:docMk/>
          <pc:sldMk cId="0" sldId="296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6.991" v="15" actId="47"/>
        <pc:sldMkLst>
          <pc:docMk/>
          <pc:sldMk cId="0" sldId="297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6.927" v="14" actId="47"/>
        <pc:sldMkLst>
          <pc:docMk/>
          <pc:sldMk cId="0" sldId="298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6.412" v="13" actId="47"/>
        <pc:sldMkLst>
          <pc:docMk/>
          <pc:sldMk cId="0" sldId="299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5.676" v="12" actId="47"/>
        <pc:sldMkLst>
          <pc:docMk/>
          <pc:sldMk cId="0" sldId="300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5.523" v="11" actId="47"/>
        <pc:sldMkLst>
          <pc:docMk/>
          <pc:sldMk cId="0" sldId="301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5.281" v="10" actId="47"/>
        <pc:sldMkLst>
          <pc:docMk/>
          <pc:sldMk cId="0" sldId="302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5.138" v="9" actId="47"/>
        <pc:sldMkLst>
          <pc:docMk/>
          <pc:sldMk cId="0" sldId="303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4.886" v="8" actId="47"/>
        <pc:sldMkLst>
          <pc:docMk/>
          <pc:sldMk cId="0" sldId="304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4.535" v="7" actId="47"/>
        <pc:sldMkLst>
          <pc:docMk/>
          <pc:sldMk cId="0" sldId="305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4.305" v="6" actId="47"/>
        <pc:sldMkLst>
          <pc:docMk/>
          <pc:sldMk cId="0" sldId="306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4.142" v="5" actId="47"/>
        <pc:sldMkLst>
          <pc:docMk/>
          <pc:sldMk cId="0" sldId="307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3.856" v="4" actId="47"/>
        <pc:sldMkLst>
          <pc:docMk/>
          <pc:sldMk cId="0" sldId="308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3.713" v="3" actId="47"/>
        <pc:sldMkLst>
          <pc:docMk/>
          <pc:sldMk cId="0" sldId="309"/>
        </pc:sldMkLst>
      </pc:sldChg>
      <pc:sldChg chg="del">
        <pc:chgData name="Hamda Sultan Huwaishel Humaid Alshamisi(H00441828)" userId="6b1366b7-e1a3-4bae-ab30-b73fea1839d9" providerId="ADAL" clId="{F7702445-41A2-4F22-8B0C-E55785758EBC}" dt="2022-04-20T21:51:03.299" v="2" actId="47"/>
        <pc:sldMkLst>
          <pc:docMk/>
          <pc:sldMk cId="0" sldId="310"/>
        </pc:sldMkLst>
      </pc:sldChg>
      <pc:sldMasterChg chg="delSldLayout">
        <pc:chgData name="Hamda Sultan Huwaishel Humaid Alshamisi(H00441828)" userId="6b1366b7-e1a3-4bae-ab30-b73fea1839d9" providerId="ADAL" clId="{F7702445-41A2-4F22-8B0C-E55785758EBC}" dt="2022-04-20T21:53:13.467" v="73" actId="47"/>
        <pc:sldMasterMkLst>
          <pc:docMk/>
          <pc:sldMasterMk cId="0" sldId="2147483680"/>
        </pc:sldMasterMkLst>
        <pc:sldLayoutChg chg="del">
          <pc:chgData name="Hamda Sultan Huwaishel Humaid Alshamisi(H00441828)" userId="6b1366b7-e1a3-4bae-ab30-b73fea1839d9" providerId="ADAL" clId="{F7702445-41A2-4F22-8B0C-E55785758EBC}" dt="2022-04-20T21:53:09.829" v="69" actId="47"/>
          <pc:sldLayoutMkLst>
            <pc:docMk/>
            <pc:sldMasterMk cId="0" sldId="2147483680"/>
            <pc:sldLayoutMk cId="0" sldId="2147483649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08.523" v="67" actId="47"/>
          <pc:sldLayoutMkLst>
            <pc:docMk/>
            <pc:sldMasterMk cId="0" sldId="2147483680"/>
            <pc:sldLayoutMk cId="0" sldId="2147483650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14.723" v="42" actId="47"/>
          <pc:sldLayoutMkLst>
            <pc:docMk/>
            <pc:sldMasterMk cId="0" sldId="2147483680"/>
            <pc:sldLayoutMk cId="0" sldId="2147483651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10.415" v="70" actId="47"/>
          <pc:sldLayoutMkLst>
            <pc:docMk/>
            <pc:sldMasterMk cId="0" sldId="2147483680"/>
            <pc:sldLayoutMk cId="0" sldId="2147483652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27.566" v="47" actId="47"/>
          <pc:sldLayoutMkLst>
            <pc:docMk/>
            <pc:sldMasterMk cId="0" sldId="2147483680"/>
            <pc:sldLayoutMk cId="0" sldId="2147483653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6.436" v="51" actId="47"/>
          <pc:sldLayoutMkLst>
            <pc:docMk/>
            <pc:sldMasterMk cId="0" sldId="2147483680"/>
            <pc:sldLayoutMk cId="0" sldId="2147483654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09.026" v="68" actId="47"/>
          <pc:sldLayoutMkLst>
            <pc:docMk/>
            <pc:sldMasterMk cId="0" sldId="2147483680"/>
            <pc:sldLayoutMk cId="0" sldId="2147483655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41.494" v="56" actId="47"/>
          <pc:sldLayoutMkLst>
            <pc:docMk/>
            <pc:sldMasterMk cId="0" sldId="2147483680"/>
            <pc:sldLayoutMk cId="0" sldId="2147483656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45.691" v="62" actId="47"/>
          <pc:sldLayoutMkLst>
            <pc:docMk/>
            <pc:sldMasterMk cId="0" sldId="2147483680"/>
            <pc:sldLayoutMk cId="0" sldId="2147483657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07.180" v="66" actId="47"/>
          <pc:sldLayoutMkLst>
            <pc:docMk/>
            <pc:sldMasterMk cId="0" sldId="2147483680"/>
            <pc:sldLayoutMk cId="0" sldId="2147483659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2.520" v="48" actId="47"/>
          <pc:sldLayoutMkLst>
            <pc:docMk/>
            <pc:sldMasterMk cId="0" sldId="2147483680"/>
            <pc:sldLayoutMk cId="0" sldId="2147483660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8.615" v="54" actId="47"/>
          <pc:sldLayoutMkLst>
            <pc:docMk/>
            <pc:sldMasterMk cId="0" sldId="2147483680"/>
            <pc:sldLayoutMk cId="0" sldId="2147483661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42.305" v="57" actId="47"/>
          <pc:sldLayoutMkLst>
            <pc:docMk/>
            <pc:sldMasterMk cId="0" sldId="2147483680"/>
            <pc:sldLayoutMk cId="0" sldId="2147483662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12.771" v="72" actId="47"/>
          <pc:sldLayoutMkLst>
            <pc:docMk/>
            <pc:sldMasterMk cId="0" sldId="2147483680"/>
            <pc:sldLayoutMk cId="0" sldId="2147483663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7.314" v="52" actId="47"/>
          <pc:sldLayoutMkLst>
            <pc:docMk/>
            <pc:sldMasterMk cId="0" sldId="2147483680"/>
            <pc:sldLayoutMk cId="0" sldId="2147483664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43.435" v="58" actId="47"/>
          <pc:sldLayoutMkLst>
            <pc:docMk/>
            <pc:sldMasterMk cId="0" sldId="2147483680"/>
            <pc:sldLayoutMk cId="0" sldId="2147483665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12.229" v="71" actId="47"/>
          <pc:sldLayoutMkLst>
            <pc:docMk/>
            <pc:sldMasterMk cId="0" sldId="2147483680"/>
            <pc:sldLayoutMk cId="0" sldId="2147483666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44.480" v="60" actId="47"/>
          <pc:sldLayoutMkLst>
            <pc:docMk/>
            <pc:sldMasterMk cId="0" sldId="2147483680"/>
            <pc:sldLayoutMk cId="0" sldId="2147483667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7.942" v="53" actId="47"/>
          <pc:sldLayoutMkLst>
            <pc:docMk/>
            <pc:sldMasterMk cId="0" sldId="2147483680"/>
            <pc:sldLayoutMk cId="0" sldId="2147483668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35.594" v="50" actId="47"/>
          <pc:sldLayoutMkLst>
            <pc:docMk/>
            <pc:sldMasterMk cId="0" sldId="2147483680"/>
            <pc:sldLayoutMk cId="0" sldId="2147483669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14.372" v="41" actId="47"/>
          <pc:sldLayoutMkLst>
            <pc:docMk/>
            <pc:sldMasterMk cId="0" sldId="2147483680"/>
            <pc:sldLayoutMk cId="0" sldId="2147483670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50.884" v="63" actId="47"/>
          <pc:sldLayoutMkLst>
            <pc:docMk/>
            <pc:sldMasterMk cId="0" sldId="2147483680"/>
            <pc:sldLayoutMk cId="0" sldId="2147483671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2:51.537" v="64" actId="47"/>
          <pc:sldLayoutMkLst>
            <pc:docMk/>
            <pc:sldMasterMk cId="0" sldId="2147483680"/>
            <pc:sldLayoutMk cId="0" sldId="2147483672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3:13.467" v="73" actId="47"/>
          <pc:sldLayoutMkLst>
            <pc:docMk/>
            <pc:sldMasterMk cId="0" sldId="2147483680"/>
            <pc:sldLayoutMk cId="0" sldId="2147483673"/>
          </pc:sldLayoutMkLst>
        </pc:sldLayoutChg>
      </pc:sldMasterChg>
      <pc:sldMasterChg chg="del delSldLayout">
        <pc:chgData name="Hamda Sultan Huwaishel Humaid Alshamisi(H00441828)" userId="6b1366b7-e1a3-4bae-ab30-b73fea1839d9" providerId="ADAL" clId="{F7702445-41A2-4F22-8B0C-E55785758EBC}" dt="2022-04-20T21:51:12.935" v="19" actId="47"/>
        <pc:sldMasterMkLst>
          <pc:docMk/>
          <pc:sldMasterMk cId="0" sldId="2147483681"/>
        </pc:sldMasterMkLst>
        <pc:sldLayoutChg chg="del">
          <pc:chgData name="Hamda Sultan Huwaishel Humaid Alshamisi(H00441828)" userId="6b1366b7-e1a3-4bae-ab30-b73fea1839d9" providerId="ADAL" clId="{F7702445-41A2-4F22-8B0C-E55785758EBC}" dt="2022-04-20T21:51:06.927" v="14" actId="47"/>
          <pc:sldLayoutMkLst>
            <pc:docMk/>
            <pc:sldMasterMk cId="0" sldId="2147483681"/>
            <pc:sldLayoutMk cId="0" sldId="2147483678"/>
          </pc:sldLayoutMkLst>
        </pc:sldLayoutChg>
        <pc:sldLayoutChg chg="del">
          <pc:chgData name="Hamda Sultan Huwaishel Humaid Alshamisi(H00441828)" userId="6b1366b7-e1a3-4bae-ab30-b73fea1839d9" providerId="ADAL" clId="{F7702445-41A2-4F22-8B0C-E55785758EBC}" dt="2022-04-20T21:51:12.935" v="19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25100" y="1346263"/>
            <a:ext cx="6294000" cy="17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07550" y="33214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28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1359700" y="855125"/>
            <a:ext cx="6424500" cy="3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9"/>
          <p:cNvSpPr/>
          <p:nvPr/>
        </p:nvSpPr>
        <p:spPr>
          <a:xfrm>
            <a:off x="1459022" y="934828"/>
            <a:ext cx="6225900" cy="3273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/>
          <p:nvPr/>
        </p:nvSpPr>
        <p:spPr>
          <a:xfrm>
            <a:off x="2002700" y="970175"/>
            <a:ext cx="5138700" cy="27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30"/>
          <p:cNvSpPr/>
          <p:nvPr/>
        </p:nvSpPr>
        <p:spPr>
          <a:xfrm>
            <a:off x="2082141" y="1033923"/>
            <a:ext cx="4979400" cy="2618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/>
        </p:nvSpPr>
        <p:spPr>
          <a:xfrm>
            <a:off x="2234025" y="399650"/>
            <a:ext cx="46758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31"/>
          <p:cNvSpPr/>
          <p:nvPr/>
        </p:nvSpPr>
        <p:spPr>
          <a:xfrm>
            <a:off x="2345850" y="500500"/>
            <a:ext cx="44526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75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8.mp4"/><Relationship Id="rId7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35"/>
          <p:cNvCxnSpPr/>
          <p:nvPr/>
        </p:nvCxnSpPr>
        <p:spPr>
          <a:xfrm>
            <a:off x="4065100" y="3174238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28FFD23-CF65-4FE9-B199-F7650DC8C49A}"/>
              </a:ext>
            </a:extLst>
          </p:cNvPr>
          <p:cNvSpPr txBox="1"/>
          <p:nvPr/>
        </p:nvSpPr>
        <p:spPr>
          <a:xfrm>
            <a:off x="2514549" y="1696911"/>
            <a:ext cx="433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تجربتي </a:t>
            </a:r>
          </a:p>
          <a:p>
            <a:pPr algn="ctr" rtl="1"/>
            <a:r>
              <a:rPr lang="ar-AE" sz="3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للتدريب العملي</a:t>
            </a:r>
            <a:r>
              <a:rPr lang="ar-SA" sz="3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3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A3495-4B8E-40EF-B278-6E523E98B136}"/>
              </a:ext>
            </a:extLst>
          </p:cNvPr>
          <p:cNvSpPr txBox="1"/>
          <p:nvPr/>
        </p:nvSpPr>
        <p:spPr>
          <a:xfrm>
            <a:off x="2691194" y="3355714"/>
            <a:ext cx="39831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حمدة سلطان الشامسي </a:t>
            </a:r>
          </a:p>
          <a:p>
            <a:pPr algn="ctr" rtl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H00441828</a:t>
            </a:r>
          </a:p>
          <a:p>
            <a:pPr algn="ctr" rtl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EPC 1903 – Practicum 1</a:t>
            </a:r>
          </a:p>
          <a:p>
            <a:pPr algn="ctr" rtl="1"/>
            <a:r>
              <a:rPr lang="ar-AE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د. مروة الطناحي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 rtl="1"/>
            <a:r>
              <a:rPr lang="ar-AE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التقييم الثاني : المقابلة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B4FB7E-C30A-445E-9CBC-909934E81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6"/>
    </mc:Choice>
    <mc:Fallback xmlns="">
      <p:transition spd="slow" advTm="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7113903" y="1297477"/>
            <a:ext cx="185715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8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قواعد الفصل وكيف تم تنفيذها</a:t>
            </a:r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4480893" y="722346"/>
            <a:ext cx="2438563" cy="17965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استمع وانظر للمعلمة.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اجلس جلسة صحيحة.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احترم الاخرين.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ارفع يدي للمشاركة.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ارتدي الكمام.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اجهز كتبي وادواتي المدرسية.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ارتداء الزي المدرسي.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اترك مسافة بيني وبين زميلي.</a:t>
            </a:r>
          </a:p>
          <a:p>
            <a:pPr marL="342900" indent="-342900" algn="justLow" rtl="1">
              <a:buFont typeface="+mj-lt"/>
              <a:buAutoNum type="arabicParenR"/>
            </a:pPr>
            <a:r>
              <a:rPr lang="ar-SA" sz="1200" dirty="0"/>
              <a:t>أشارك بالتعلم ولا اقاطع احد.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1809105" y="2898305"/>
            <a:ext cx="185715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8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سلوك الطفل مصدر قلق في الفصل: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1569225" y="3739335"/>
            <a:ext cx="2441666" cy="13567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Low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96130" algn="l"/>
              </a:tabLst>
            </a:pPr>
            <a:r>
              <a:rPr lang="ar-SA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قيام مجموعة من الطلاب بحركات خاطئة مثل التزحلق في الفصل اثناء شرح المعلمة للدرس.</a:t>
            </a:r>
            <a:endParaRPr lang="en-US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Low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96130" algn="l"/>
              </a:tabLst>
            </a:pPr>
            <a:r>
              <a:rPr lang="ar-SA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قول بعض الكلمات المسيئة في الفصل مع وجود المعلمة وخارج الفصل ايضاً.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8C73D-ED18-4B5E-993A-22EDAF218C0C}"/>
              </a:ext>
            </a:extLst>
          </p:cNvPr>
          <p:cNvSpPr txBox="1"/>
          <p:nvPr/>
        </p:nvSpPr>
        <p:spPr>
          <a:xfrm>
            <a:off x="5387480" y="2805972"/>
            <a:ext cx="1857153" cy="73866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الموارد أو المواد المستخدمة لتنفيذ الإجراءات الروتينية </a:t>
            </a:r>
            <a:r>
              <a:rPr lang="ar-SA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473B14-2B8D-4344-817B-C2E3BC58CA30}"/>
              </a:ext>
            </a:extLst>
          </p:cNvPr>
          <p:cNvSpPr/>
          <p:nvPr/>
        </p:nvSpPr>
        <p:spPr>
          <a:xfrm>
            <a:off x="5466224" y="3843274"/>
            <a:ext cx="1699666" cy="11557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كتاب مادة الرياضيات المدرسي.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فيديوهات تعليمية.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أوراق عمل.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62684-86FB-439E-A00C-77B6311BA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0" t="9427" r="4213" b="16499"/>
          <a:stretch/>
        </p:blipFill>
        <p:spPr>
          <a:xfrm>
            <a:off x="709158" y="163789"/>
            <a:ext cx="1720134" cy="2225811"/>
          </a:xfrm>
          <a:prstGeom prst="roundRect">
            <a:avLst>
              <a:gd name="adj" fmla="val 276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52D4F-A46B-4D5F-8E4E-4A5D6BC68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18" t="22626" r="31213" b="20943"/>
          <a:stretch/>
        </p:blipFill>
        <p:spPr>
          <a:xfrm>
            <a:off x="2526516" y="293129"/>
            <a:ext cx="1857153" cy="2225811"/>
          </a:xfrm>
          <a:prstGeom prst="roundRect">
            <a:avLst>
              <a:gd name="adj" fmla="val 3806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73AB3-57BD-4F6F-92DE-17DD4A668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15"/>
    </mc:Choice>
    <mc:Fallback xmlns="">
      <p:transition spd="slow" advTm="16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376054" y="1477485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تطبيق التعلم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2C4EF2E0-FAB9-469B-91D3-B0A298F8E7DD}"/>
              </a:ext>
            </a:extLst>
          </p:cNvPr>
          <p:cNvCxnSpPr/>
          <p:nvPr/>
        </p:nvCxnSpPr>
        <p:spPr>
          <a:xfrm>
            <a:off x="4217499" y="2426092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CDDB91E-B2CA-43DD-8721-BAEE0831C4D0}"/>
              </a:ext>
            </a:extLst>
          </p:cNvPr>
          <p:cNvSpPr txBox="1"/>
          <p:nvPr/>
        </p:nvSpPr>
        <p:spPr>
          <a:xfrm>
            <a:off x="1724891" y="269652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1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اشرح الطرق الفعالة لتعليم الوقت في الدرس</a:t>
            </a:r>
            <a:r>
              <a:rPr lang="en-US" sz="11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61C17B-CB6F-4167-BF30-50AF851FD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"/>
    </mc:Choice>
    <mc:Fallback xmlns=""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6208608" y="655435"/>
            <a:ext cx="1857153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دمج الوقت في إيصال محتوى الدرس </a:t>
            </a:r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5922678" y="1417660"/>
            <a:ext cx="2429012" cy="9445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ربط كل نشاط وكل محتوى الدرس بوقت معين.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1489201" y="686213"/>
            <a:ext cx="196766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أنواع الأسئلة والأنشطة المستخدمة لإشراك الطلاب</a:t>
            </a:r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1435477" y="1500788"/>
            <a:ext cx="2112499" cy="13282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ورقة عمل لكل مستويات الطلاب.</a:t>
            </a:r>
          </a:p>
          <a:p>
            <a:pPr algn="justLow" rtl="1"/>
            <a:endParaRPr lang="ar-SA" sz="1600" dirty="0"/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أسئلة اختيارية.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CCED0-4BC5-40F8-BF86-80A8095E6A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9" t="18018" r="5985" b="9629"/>
          <a:stretch/>
        </p:blipFill>
        <p:spPr>
          <a:xfrm>
            <a:off x="6652274" y="2478093"/>
            <a:ext cx="2415640" cy="132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D00FF-5556-4F12-8F38-957081FCC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03" t="18019" r="6061" b="8551"/>
          <a:stretch/>
        </p:blipFill>
        <p:spPr>
          <a:xfrm>
            <a:off x="5616090" y="3597007"/>
            <a:ext cx="2449671" cy="132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4B23D-AB97-4BA2-A36C-B335E6E427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05" t="24693" r="24907" b="31090"/>
          <a:stretch/>
        </p:blipFill>
        <p:spPr>
          <a:xfrm>
            <a:off x="2538594" y="3058871"/>
            <a:ext cx="2397059" cy="1202277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E5FD4-F2D5-4ABC-97E1-6D09379874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87" t="20068" r="25606" b="28485"/>
          <a:stretch/>
        </p:blipFill>
        <p:spPr>
          <a:xfrm>
            <a:off x="-56363" y="2964084"/>
            <a:ext cx="2449671" cy="1400860"/>
          </a:xfrm>
          <a:prstGeom prst="roundRect">
            <a:avLst>
              <a:gd name="adj" fmla="val 336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F1B626C-5195-478D-86E9-220D6BF97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2"/>
    </mc:Choice>
    <mc:Fallback>
      <p:transition spd="slow" advTm="3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216727" y="138513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تقييم التعلم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5D2955C2-DD10-46A1-8DD4-FB84216ABE58}"/>
              </a:ext>
            </a:extLst>
          </p:cNvPr>
          <p:cNvCxnSpPr/>
          <p:nvPr/>
        </p:nvCxnSpPr>
        <p:spPr>
          <a:xfrm>
            <a:off x="4065000" y="2322183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3121C7-C1D1-495C-B02C-09E018313166}"/>
              </a:ext>
            </a:extLst>
          </p:cNvPr>
          <p:cNvSpPr txBox="1"/>
          <p:nvPr/>
        </p:nvSpPr>
        <p:spPr>
          <a:xfrm>
            <a:off x="2078182" y="25717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SA" sz="12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ناقش أهمية مشاركة معايير النجاح مع المتعلمين</a:t>
            </a:r>
            <a:endParaRPr lang="en-US" sz="1050" spc="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5C68E9-15B0-4387-822C-AB6F863B9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"/>
    </mc:Choice>
    <mc:Fallback xmlns="">
      <p:transition spd="slow" advTm="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4204855" y="803394"/>
            <a:ext cx="3850622" cy="13559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كتابة نتائج التعلم على السبورة وقراءتها.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endParaRPr lang="ar-SA" sz="1600" dirty="0"/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في نهاية الدرس، اعرض معايير النجاح الخاصة بمخرجات الدرس.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3992774" y="3424663"/>
            <a:ext cx="3813855" cy="1435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800" dirty="0"/>
              <a:t>التحدي: تحديد مخرجات التعلم.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800" dirty="0"/>
              <a:t>التحدي في تنفيذ التقييم المصغر على الطلاب: فهم الطلاب للمخرجات التعلم.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05CF8-54FC-4853-A690-A8D88F8C6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86" t="18017" r="16818" b="14837"/>
          <a:stretch/>
        </p:blipFill>
        <p:spPr>
          <a:xfrm>
            <a:off x="83121" y="337997"/>
            <a:ext cx="1857153" cy="104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366C17-22EB-46F5-8A48-ECEA60E7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86" t="28687" r="16286" b="6936"/>
          <a:stretch/>
        </p:blipFill>
        <p:spPr>
          <a:xfrm>
            <a:off x="2143988" y="359941"/>
            <a:ext cx="1848786" cy="1055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2F19B4-C96F-41FA-8022-A32F36D02F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30" t="22018" r="16286" b="10977"/>
          <a:stretch/>
        </p:blipFill>
        <p:spPr>
          <a:xfrm>
            <a:off x="1088523" y="1545148"/>
            <a:ext cx="1857153" cy="102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6707372" y="450685"/>
            <a:ext cx="1857153" cy="52322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مشاركة نتائج التعلم ومعايير النجاح في الدرس</a:t>
            </a:r>
            <a:r>
              <a:rPr lang="ar-SA" spc="5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6596857" y="3340415"/>
            <a:ext cx="1967668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نماذج التقييم المصغرة </a:t>
            </a:r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186C87-6A69-4EC5-9A9A-75D8EAB01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2"/>
    </mc:Choice>
    <mc:Fallback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F04E36A7-2D5E-415B-A79B-810F29C74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281" y="1067082"/>
            <a:ext cx="7959437" cy="3981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2459183" y="512618"/>
            <a:ext cx="4276336" cy="623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200" dirty="0"/>
              <a:t>التحدي: تحديد مخرجات التعلم.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200" dirty="0"/>
              <a:t>التحدي في تنفيذ التقييم المصغر على الطلاب: فهم الطلاب للمخرجات التعلم.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3513172" y="212883"/>
            <a:ext cx="2117653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نماذج التقييم المصغرة </a:t>
            </a:r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F2FC14-08F6-460E-B37D-2ED3610639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9"/>
    </mc:Choice>
    <mc:Fallback xmlns="">
      <p:transition spd="slow" advTm="4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177" objId="7"/>
        <p14:triggerEvt type="onClick" time="29178" objId="7"/>
        <p14:stopEvt time="43089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286000" y="133893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التقرير الكتابي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80143389-259B-4F92-BE70-E0B6F452E05C}"/>
              </a:ext>
            </a:extLst>
          </p:cNvPr>
          <p:cNvCxnSpPr/>
          <p:nvPr/>
        </p:nvCxnSpPr>
        <p:spPr>
          <a:xfrm>
            <a:off x="4169009" y="2363746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B3A45B-ADB0-4896-9655-75AE10637E0A}"/>
              </a:ext>
            </a:extLst>
          </p:cNvPr>
          <p:cNvSpPr txBox="1"/>
          <p:nvPr/>
        </p:nvSpPr>
        <p:spPr>
          <a:xfrm>
            <a:off x="1883009" y="267355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2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تحديد التعريف والأغراض والعناصر الرئيسية </a:t>
            </a:r>
            <a:r>
              <a:rPr lang="ar-AE" sz="12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للتقرير الكتابي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594D10-39E0-409B-AC48-BB10E129E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"/>
    </mc:Choice>
    <mc:Fallback xmlns="">
      <p:transition spd="slow" advTm="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6366966" y="978600"/>
            <a:ext cx="20021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Low"/>
            <a:r>
              <a:rPr lang="ar-SA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الصعوبات / النجاحات</a:t>
            </a:r>
            <a:r>
              <a:rPr lang="ar-SA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6686264" y="1350636"/>
            <a:ext cx="1509181" cy="16441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كثيرة الحركة اثناء الشرح.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endParaRPr lang="ar-AE" sz="1600" dirty="0"/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عمل أنشطة مختلفة.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1128822" y="824712"/>
            <a:ext cx="185715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Low" rtl="1"/>
            <a:r>
              <a:rPr lang="ar-SA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الذي يمكنك فعله الآن ولم يكن بإمكانك فعله من قبل؟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1350979" y="1576988"/>
            <a:ext cx="1384490" cy="14086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السيطرة على الطلاب.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8C73D-ED18-4B5E-993A-22EDAF218C0C}"/>
              </a:ext>
            </a:extLst>
          </p:cNvPr>
          <p:cNvSpPr txBox="1"/>
          <p:nvPr/>
        </p:nvSpPr>
        <p:spPr>
          <a:xfrm>
            <a:off x="3782290" y="1332544"/>
            <a:ext cx="1857153" cy="640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justLow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 أصبحت معلمة أفضل عما كنتي عليه؟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473B14-2B8D-4344-817B-C2E3BC58CA30}"/>
              </a:ext>
            </a:extLst>
          </p:cNvPr>
          <p:cNvSpPr/>
          <p:nvPr/>
        </p:nvSpPr>
        <p:spPr>
          <a:xfrm>
            <a:off x="3941617" y="2138097"/>
            <a:ext cx="1600359" cy="17134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Low" rtl="1"/>
            <a:r>
              <a:rPr lang="ar-AE" sz="1600" dirty="0"/>
              <a:t>من خلال:</a:t>
            </a:r>
          </a:p>
          <a:p>
            <a:pPr algn="justLow" rtl="1"/>
            <a:r>
              <a:rPr lang="ar-AE" sz="1600" dirty="0"/>
              <a:t> 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نصائح وارشادات المعلمة المرشدة.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0226D94-7CE1-4B5D-AE07-0C5953A32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3"/>
    </mc:Choice>
    <mc:Fallback xmlns="">
      <p:transition spd="slow" advTm="3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3B6A5-55E9-4A2A-B5DE-D8D569C30738}"/>
              </a:ext>
            </a:extLst>
          </p:cNvPr>
          <p:cNvSpPr txBox="1"/>
          <p:nvPr/>
        </p:nvSpPr>
        <p:spPr>
          <a:xfrm>
            <a:off x="2286000" y="104799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dirty="0"/>
              <a:t>المصادر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AEA2C-7E2F-4558-8F74-1A806C9B7EC3}"/>
              </a:ext>
            </a:extLst>
          </p:cNvPr>
          <p:cNvSpPr txBox="1"/>
          <p:nvPr/>
        </p:nvSpPr>
        <p:spPr>
          <a:xfrm>
            <a:off x="2566555" y="2521239"/>
            <a:ext cx="4010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Low" rtl="1">
              <a:buFont typeface="Wingdings" panose="05000000000000000000" pitchFamily="2" charset="2"/>
              <a:buChar char="ü"/>
            </a:pPr>
            <a:r>
              <a:rPr lang="ar-AE" sz="1800" dirty="0"/>
              <a:t>مهام التدريب العملي لمادة </a:t>
            </a:r>
            <a:r>
              <a:rPr lang="en-US" sz="1800" dirty="0"/>
              <a:t>EPC 1903</a:t>
            </a:r>
            <a:r>
              <a:rPr lang="ar-AE" sz="1800" dirty="0"/>
              <a:t>.</a:t>
            </a:r>
          </a:p>
          <a:p>
            <a:pPr algn="justLow"/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(2022). TP tasks. [word document]. Microsoft Office.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289D58-DFC4-4FA6-B875-5C9E475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"/>
    </mc:Choice>
    <mc:Fallback xmlns="">
      <p:transition spd="slow" advTm="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286000" y="138743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الأساليب المهنية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2FA8AA42-75F1-4E43-9E92-4B268FD41401}"/>
              </a:ext>
            </a:extLst>
          </p:cNvPr>
          <p:cNvCxnSpPr/>
          <p:nvPr/>
        </p:nvCxnSpPr>
        <p:spPr>
          <a:xfrm>
            <a:off x="4065000" y="2239057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96B2CFF-1C06-4DCA-BE87-96208C8B4119}"/>
              </a:ext>
            </a:extLst>
          </p:cNvPr>
          <p:cNvSpPr txBox="1"/>
          <p:nvPr/>
        </p:nvSpPr>
        <p:spPr>
          <a:xfrm>
            <a:off x="2154382" y="256655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2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وصف واجبات المدرسة ومسؤوليتها وأهمية الالتزام بالمواعيد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EEDA0A-A22F-4833-AD86-46743BD9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"/>
    </mc:Choice>
    <mc:Fallback xmlns="">
      <p:transition spd="slow" advTm="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63D57F-D2B4-41EB-9E63-953C1DB7C659}"/>
              </a:ext>
            </a:extLst>
          </p:cNvPr>
          <p:cNvSpPr txBox="1"/>
          <p:nvPr/>
        </p:nvSpPr>
        <p:spPr>
          <a:xfrm>
            <a:off x="3176154" y="394855"/>
            <a:ext cx="279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/>
              <a:t>عن المدرسة: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6B70D-CC64-4821-A20C-599E692C3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7" t="13194" r="33227" b="14027"/>
          <a:stretch/>
        </p:blipFill>
        <p:spPr>
          <a:xfrm>
            <a:off x="3029872" y="1471875"/>
            <a:ext cx="2955200" cy="313251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2E7F4B-B8C3-48DA-AFEB-B70D7A648167}"/>
              </a:ext>
            </a:extLst>
          </p:cNvPr>
          <p:cNvSpPr/>
          <p:nvPr/>
        </p:nvSpPr>
        <p:spPr>
          <a:xfrm>
            <a:off x="6304881" y="1076372"/>
            <a:ext cx="2057400" cy="540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1800" dirty="0"/>
              <a:t>مدرسة وروضة الظاهر</a:t>
            </a:r>
            <a:endParaRPr lang="en-US" sz="1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BCD5F0-5581-4ED9-B8FC-CC567B29F0EB}"/>
              </a:ext>
            </a:extLst>
          </p:cNvPr>
          <p:cNvSpPr/>
          <p:nvPr/>
        </p:nvSpPr>
        <p:spPr>
          <a:xfrm>
            <a:off x="6304881" y="2776859"/>
            <a:ext cx="2057400" cy="5403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1800" dirty="0"/>
              <a:t>الموقع: العين – الظاهر.</a:t>
            </a:r>
            <a:endParaRPr lang="en-US" sz="1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A3ACA6-023B-4BAC-A1D3-556A93FE5C39}"/>
              </a:ext>
            </a:extLst>
          </p:cNvPr>
          <p:cNvSpPr/>
          <p:nvPr/>
        </p:nvSpPr>
        <p:spPr>
          <a:xfrm>
            <a:off x="6175823" y="3591011"/>
            <a:ext cx="2057400" cy="54032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1800" dirty="0"/>
              <a:t>حكومي</a:t>
            </a:r>
            <a:endParaRPr lang="en-US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21680-17F2-429C-B723-F0A2484ED797}"/>
              </a:ext>
            </a:extLst>
          </p:cNvPr>
          <p:cNvSpPr/>
          <p:nvPr/>
        </p:nvSpPr>
        <p:spPr>
          <a:xfrm>
            <a:off x="6110495" y="1922170"/>
            <a:ext cx="2140528" cy="54032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1800" dirty="0"/>
              <a:t>روضة أطفال وحلقة اولى</a:t>
            </a:r>
            <a:endParaRPr lang="en-US" sz="1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8268D2-13A2-41CD-99A6-39EE3D44FE31}"/>
              </a:ext>
            </a:extLst>
          </p:cNvPr>
          <p:cNvSpPr/>
          <p:nvPr/>
        </p:nvSpPr>
        <p:spPr>
          <a:xfrm>
            <a:off x="6304881" y="4405163"/>
            <a:ext cx="2140528" cy="5403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1800" dirty="0"/>
              <a:t>المديرة شيخة الكعبي.</a:t>
            </a:r>
            <a:endParaRPr lang="en-US" sz="1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EED57F-26DF-47F9-941B-22EC910C1150}"/>
              </a:ext>
            </a:extLst>
          </p:cNvPr>
          <p:cNvSpPr/>
          <p:nvPr/>
        </p:nvSpPr>
        <p:spPr>
          <a:xfrm>
            <a:off x="731189" y="1183800"/>
            <a:ext cx="2107932" cy="147674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1600" dirty="0"/>
              <a:t>دوام الطلبة:</a:t>
            </a:r>
          </a:p>
          <a:p>
            <a:pPr algn="ctr" rtl="1"/>
            <a:r>
              <a:rPr lang="ar-AE" sz="1600" dirty="0"/>
              <a:t>7:15 </a:t>
            </a:r>
          </a:p>
          <a:p>
            <a:pPr algn="ctr" rtl="1"/>
            <a:r>
              <a:rPr lang="ar-AE" sz="1600" dirty="0"/>
              <a:t>انتهاء دوام الطلبة:</a:t>
            </a:r>
          </a:p>
          <a:p>
            <a:pPr algn="ctr" rtl="1"/>
            <a:r>
              <a:rPr lang="ar-AE" sz="1600" dirty="0"/>
              <a:t>1:25</a:t>
            </a:r>
          </a:p>
          <a:p>
            <a:pPr algn="ctr" rtl="1"/>
            <a:r>
              <a:rPr lang="ar-AE" sz="1600" dirty="0"/>
              <a:t>10:45</a:t>
            </a:r>
            <a:endParaRPr lang="en-US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4E612C-2A2E-45EE-9399-16917BFCA271}"/>
              </a:ext>
            </a:extLst>
          </p:cNvPr>
          <p:cNvSpPr/>
          <p:nvPr/>
        </p:nvSpPr>
        <p:spPr>
          <a:xfrm>
            <a:off x="731189" y="3038131"/>
            <a:ext cx="2057401" cy="1470314"/>
          </a:xfrm>
          <a:prstGeom prst="roundRect">
            <a:avLst/>
          </a:prstGeom>
          <a:solidFill>
            <a:srgbClr val="DBCBCC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1600" dirty="0"/>
              <a:t>دوام المعلمين:</a:t>
            </a:r>
          </a:p>
          <a:p>
            <a:pPr algn="ctr" rtl="1"/>
            <a:r>
              <a:rPr lang="ar-AE" sz="1600" dirty="0"/>
              <a:t>7:00 </a:t>
            </a:r>
          </a:p>
          <a:p>
            <a:pPr algn="ctr" rtl="1"/>
            <a:r>
              <a:rPr lang="ar-AE" sz="1600" dirty="0"/>
              <a:t>انتهاء دوام المعلمين:</a:t>
            </a:r>
          </a:p>
          <a:p>
            <a:pPr algn="ctr" rtl="1"/>
            <a:r>
              <a:rPr lang="ar-AE" sz="1600" dirty="0"/>
              <a:t>2:00</a:t>
            </a:r>
          </a:p>
          <a:p>
            <a:pPr algn="ctr" rtl="1"/>
            <a:r>
              <a:rPr lang="ar-AE" sz="1600" dirty="0"/>
              <a:t>3:00</a:t>
            </a:r>
          </a:p>
          <a:p>
            <a:pPr algn="ctr" rtl="1"/>
            <a:r>
              <a:rPr lang="ar-AE" sz="1600" dirty="0"/>
              <a:t>11:30</a:t>
            </a:r>
            <a:endParaRPr lang="en-US" sz="1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C208D0-2FCF-4402-BC4C-595B850A6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63D57F-D2B4-41EB-9E63-953C1DB7C659}"/>
              </a:ext>
            </a:extLst>
          </p:cNvPr>
          <p:cNvSpPr txBox="1"/>
          <p:nvPr/>
        </p:nvSpPr>
        <p:spPr>
          <a:xfrm>
            <a:off x="6013429" y="134336"/>
            <a:ext cx="279169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المرافق المتاحة: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8561D-CEE0-4C54-A686-1081C304F770}"/>
              </a:ext>
            </a:extLst>
          </p:cNvPr>
          <p:cNvSpPr txBox="1"/>
          <p:nvPr/>
        </p:nvSpPr>
        <p:spPr>
          <a:xfrm>
            <a:off x="3829165" y="3872515"/>
            <a:ext cx="18058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الفصل: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DB7192-2B79-4087-B10F-12D65F3798CB}"/>
              </a:ext>
            </a:extLst>
          </p:cNvPr>
          <p:cNvSpPr/>
          <p:nvPr/>
        </p:nvSpPr>
        <p:spPr>
          <a:xfrm>
            <a:off x="4156993" y="4540241"/>
            <a:ext cx="1280916" cy="4398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800" dirty="0"/>
              <a:t>2</a:t>
            </a:r>
            <a:r>
              <a:rPr lang="en-US" sz="1800" dirty="0"/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AC719-CB16-4CE4-BF49-03567E51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374" y="1167264"/>
            <a:ext cx="1846653" cy="2705251"/>
          </a:xfrm>
          <a:prstGeom prst="roundRect">
            <a:avLst>
              <a:gd name="adj" fmla="val 3072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D62AC0-7213-40C1-ADFD-B0EFC83B2689}"/>
              </a:ext>
            </a:extLst>
          </p:cNvPr>
          <p:cNvSpPr/>
          <p:nvPr/>
        </p:nvSpPr>
        <p:spPr>
          <a:xfrm>
            <a:off x="6487695" y="998717"/>
            <a:ext cx="1360791" cy="39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600" dirty="0"/>
              <a:t>الفصل الدراسي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E0B7F-D5FA-45C0-87FE-EB7347328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759" y="1126704"/>
            <a:ext cx="1846653" cy="2618679"/>
          </a:xfrm>
          <a:prstGeom prst="roundRect">
            <a:avLst>
              <a:gd name="adj" fmla="val 259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8268D2-13A2-41CD-99A6-39EE3D44FE31}"/>
              </a:ext>
            </a:extLst>
          </p:cNvPr>
          <p:cNvSpPr/>
          <p:nvPr/>
        </p:nvSpPr>
        <p:spPr>
          <a:xfrm>
            <a:off x="3752683" y="998717"/>
            <a:ext cx="1958807" cy="39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00" dirty="0"/>
              <a:t>الساحة المدرسية الخارجية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70A43-331F-4AB0-88C1-87A93814D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62" y="1155131"/>
            <a:ext cx="1870195" cy="2618679"/>
          </a:xfrm>
          <a:prstGeom prst="roundRect">
            <a:avLst>
              <a:gd name="adj" fmla="val 269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925C78-4941-499D-8FC3-BD2A335AD280}"/>
              </a:ext>
            </a:extLst>
          </p:cNvPr>
          <p:cNvSpPr/>
          <p:nvPr/>
        </p:nvSpPr>
        <p:spPr>
          <a:xfrm>
            <a:off x="1075196" y="993513"/>
            <a:ext cx="1692928" cy="4046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800" dirty="0"/>
              <a:t>المكتبة</a:t>
            </a:r>
            <a:r>
              <a:rPr lang="ar-SA" sz="1800" dirty="0"/>
              <a:t>/ قاعة القراءة</a:t>
            </a:r>
            <a:endParaRPr lang="en-US" sz="1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BA9169-0005-476B-B073-B5A0EFBE5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63D57F-D2B4-41EB-9E63-953C1DB7C659}"/>
              </a:ext>
            </a:extLst>
          </p:cNvPr>
          <p:cNvSpPr txBox="1"/>
          <p:nvPr/>
        </p:nvSpPr>
        <p:spPr>
          <a:xfrm>
            <a:off x="3687725" y="1266610"/>
            <a:ext cx="239530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spc="50" dirty="0">
                <a:solidFill>
                  <a:schemeClr val="tx1"/>
                </a:solidFill>
                <a:cs typeface="Arial" panose="020B0604020202020204" pitchFamily="34" charset="0"/>
              </a:rPr>
              <a:t>الالتزام بالتواقيت: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F6A35-CDF4-4CB7-8A07-A6C89C90DB2C}"/>
              </a:ext>
            </a:extLst>
          </p:cNvPr>
          <p:cNvSpPr txBox="1"/>
          <p:nvPr/>
        </p:nvSpPr>
        <p:spPr>
          <a:xfrm>
            <a:off x="6478772" y="711461"/>
            <a:ext cx="18571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1800" spc="50" dirty="0">
                <a:solidFill>
                  <a:schemeClr val="tx1"/>
                </a:solidFill>
                <a:cs typeface="Arial" panose="020B0604020202020204" pitchFamily="34" charset="0"/>
              </a:rPr>
              <a:t>علاقة عمل مع المعلمة المرشدة: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F8E8A-C60C-42C4-9417-5E9C8D428A58}"/>
              </a:ext>
            </a:extLst>
          </p:cNvPr>
          <p:cNvSpPr txBox="1"/>
          <p:nvPr/>
        </p:nvSpPr>
        <p:spPr>
          <a:xfrm>
            <a:off x="808075" y="711461"/>
            <a:ext cx="260795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1800" spc="50" dirty="0">
                <a:solidFill>
                  <a:schemeClr val="tx1"/>
                </a:solidFill>
                <a:cs typeface="Arial" panose="020B0604020202020204" pitchFamily="34" charset="0"/>
              </a:rPr>
              <a:t>الاستراتيجيات لبناء صلة وثيقة مع الطلاب: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9AF9B4-9309-44B9-8E68-94F2313C1B60}"/>
              </a:ext>
            </a:extLst>
          </p:cNvPr>
          <p:cNvSpPr/>
          <p:nvPr/>
        </p:nvSpPr>
        <p:spPr>
          <a:xfrm>
            <a:off x="6673703" y="1542352"/>
            <a:ext cx="1662222" cy="2639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عرفتني عن نفسها.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عرفتها عن نفسي ومن أكون ولماذا انا معها في المدرسة.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استخدام وسائل التواصل الاجتماعي </a:t>
            </a:r>
            <a:endParaRPr lang="en-US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0D27FB-4FF9-437A-9F29-F5A2F5DE4F1D}"/>
              </a:ext>
            </a:extLst>
          </p:cNvPr>
          <p:cNvSpPr/>
          <p:nvPr/>
        </p:nvSpPr>
        <p:spPr>
          <a:xfrm>
            <a:off x="4073236" y="1805265"/>
            <a:ext cx="1662222" cy="6869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التسجيل في سجل الحضور.</a:t>
            </a:r>
            <a:endParaRPr lang="en-US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3F0FF9-3A9D-4353-AF6E-4C098A474AD2}"/>
              </a:ext>
            </a:extLst>
          </p:cNvPr>
          <p:cNvSpPr/>
          <p:nvPr/>
        </p:nvSpPr>
        <p:spPr>
          <a:xfrm>
            <a:off x="1123686" y="1542352"/>
            <a:ext cx="1868896" cy="2639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عرفتهم من أكون.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تعرفت اليهم.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مساعدتهم في مادة الرياضيات.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AE" sz="1600" dirty="0"/>
              <a:t>تحفيزهم بالنجوم والكلمات الإيجابية.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1CB51-9BDA-4ACD-A97C-A7D07BB53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18" t="47407" r="47727" b="17172"/>
          <a:stretch/>
        </p:blipFill>
        <p:spPr>
          <a:xfrm>
            <a:off x="4073236" y="2630751"/>
            <a:ext cx="1741503" cy="2245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F994F62-6499-4FD1-8019-C1F359655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1"/>
    </mc:Choice>
    <mc:Fallback xmlns="">
      <p:transition spd="slow" advTm="5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417618" y="137474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التخطيط للتدريس والتعلم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750348F7-2582-4E62-9B17-579E7CAABFDD}"/>
              </a:ext>
            </a:extLst>
          </p:cNvPr>
          <p:cNvCxnSpPr/>
          <p:nvPr/>
        </p:nvCxnSpPr>
        <p:spPr>
          <a:xfrm>
            <a:off x="4196618" y="2301401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21A94B-125B-4730-AAB5-E6999B4DBADE}"/>
              </a:ext>
            </a:extLst>
          </p:cNvPr>
          <p:cNvSpPr txBox="1"/>
          <p:nvPr/>
        </p:nvSpPr>
        <p:spPr>
          <a:xfrm>
            <a:off x="2064327" y="257175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spcBef>
                <a:spcPts val="600"/>
              </a:spcBef>
              <a:spcAft>
                <a:spcPts val="600"/>
              </a:spcAft>
            </a:pPr>
            <a:r>
              <a:rPr lang="ar-SA" sz="11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تحديد مواد التدريس والتعلم لمراكز التعلم وبيئات التعلم</a:t>
            </a:r>
            <a:endParaRPr lang="en-US" sz="1000" spc="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A9C54E-42E0-420C-B841-A98914A3D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"/>
    </mc:Choice>
    <mc:Fallback xmlns="">
      <p:transition spd="slow" advTm="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5964378" y="710193"/>
            <a:ext cx="20741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الجزء الأصعب في تخطيط الدروس: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6034135" y="1881953"/>
            <a:ext cx="1934641" cy="994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وضع أنشطة الدرس لكل مستويات الطلبة.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AB8E-2342-4CB9-91A9-359941077B51}"/>
              </a:ext>
            </a:extLst>
          </p:cNvPr>
          <p:cNvSpPr txBox="1"/>
          <p:nvPr/>
        </p:nvSpPr>
        <p:spPr>
          <a:xfrm>
            <a:off x="2122860" y="710194"/>
            <a:ext cx="18571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800" spc="50" dirty="0">
                <a:solidFill>
                  <a:schemeClr val="tx1"/>
                </a:solidFill>
                <a:cs typeface="Arial" panose="020B0604020202020204" pitchFamily="34" charset="0"/>
              </a:rPr>
              <a:t>الأنشطة المستخدمة والفعالة: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394661-F910-479B-BAD4-1217B6F67F85}"/>
              </a:ext>
            </a:extLst>
          </p:cNvPr>
          <p:cNvSpPr/>
          <p:nvPr/>
        </p:nvSpPr>
        <p:spPr>
          <a:xfrm>
            <a:off x="1939610" y="1761592"/>
            <a:ext cx="2223655" cy="12354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أوراق عمل.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مقاطع تعليمية.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نشاط يدوي.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sz="1600" dirty="0"/>
              <a:t>لعبة الكترونية تعليمية.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83E35D-CCC1-44EB-806B-DA6A6DBEB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28" y="3160881"/>
            <a:ext cx="1343457" cy="179127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801EC6-BC56-4E9E-ADA4-DE6ADE906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573" y="3160881"/>
            <a:ext cx="1352024" cy="1802699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813C8A-F1D7-424B-AB72-EDD36B47D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9" y="3160881"/>
            <a:ext cx="1433021" cy="179127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7DCFF4-3DD6-4D4E-A98F-F929949A5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368" y="3160881"/>
            <a:ext cx="1366462" cy="1821949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9AE638-013F-4749-AB98-D9F4BD39D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6"/>
    </mc:Choice>
    <mc:Fallback xmlns="">
      <p:transition spd="slow" advTm="4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EF0B-13AE-4E29-96C1-AF5ABE7E1CAB}"/>
              </a:ext>
            </a:extLst>
          </p:cNvPr>
          <p:cNvSpPr txBox="1"/>
          <p:nvPr/>
        </p:nvSpPr>
        <p:spPr>
          <a:xfrm>
            <a:off x="5444836" y="3395231"/>
            <a:ext cx="3122429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spc="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طريقة تنفيذ كل مرحلة من مراحل الدرس</a:t>
            </a:r>
            <a:r>
              <a:rPr lang="ar-SA" sz="1600" spc="5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C2C9F-D2D7-446C-9F0D-903B7F71DFA8}"/>
              </a:ext>
            </a:extLst>
          </p:cNvPr>
          <p:cNvSpPr/>
          <p:nvPr/>
        </p:nvSpPr>
        <p:spPr>
          <a:xfrm>
            <a:off x="6052584" y="621024"/>
            <a:ext cx="2364133" cy="2639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2100" marR="0" indent="-285750" algn="justLow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1200" spc="5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عنوان الدرس تمثل الجمع بأرقام مكونة من رقمين.</a:t>
            </a:r>
          </a:p>
          <a:p>
            <a:pPr marL="292100" marR="0" indent="-285750" algn="justLow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1200" spc="50" dirty="0">
                <a:solidFill>
                  <a:schemeClr val="tx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المقدمة: التمارين الرياضية الصباحية + فيديو عن محتوى الدرس + لعبة الكترونية.</a:t>
            </a:r>
          </a:p>
          <a:p>
            <a:pPr marL="292100" marR="0" indent="-285750" algn="justLow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1200" spc="5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النشا</a:t>
            </a:r>
            <a:r>
              <a:rPr lang="ar-SA" sz="1200" spc="50" dirty="0">
                <a:solidFill>
                  <a:schemeClr val="tx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ط الرئيسي: التدريب العملي على النشاط.</a:t>
            </a:r>
          </a:p>
          <a:p>
            <a:pPr marL="292100" marR="0" indent="-285750" algn="justLow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1200" spc="5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الخاتمة: </a:t>
            </a:r>
            <a:r>
              <a:rPr lang="ar-SA" sz="1200" spc="50" dirty="0">
                <a:solidFill>
                  <a:schemeClr val="tx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سؤال تذكرة الخروج.</a:t>
            </a:r>
            <a:endParaRPr lang="ar-SA" sz="1200" spc="50" dirty="0">
              <a:solidFill>
                <a:schemeClr val="tx1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40E0D-E48D-48FF-824D-69635B14AABC}"/>
              </a:ext>
            </a:extLst>
          </p:cNvPr>
          <p:cNvSpPr txBox="1"/>
          <p:nvPr/>
        </p:nvSpPr>
        <p:spPr>
          <a:xfrm>
            <a:off x="5902037" y="170955"/>
            <a:ext cx="2665228" cy="3572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النشاط وكل مرحلة من مراحل الدرس: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949533-879B-4900-9584-4979684B4729}"/>
              </a:ext>
            </a:extLst>
          </p:cNvPr>
          <p:cNvSpPr/>
          <p:nvPr/>
        </p:nvSpPr>
        <p:spPr>
          <a:xfrm>
            <a:off x="6052584" y="3859524"/>
            <a:ext cx="2364133" cy="9964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أين؟ في الفصل.</a:t>
            </a:r>
          </a:p>
          <a:p>
            <a:pPr algn="justLow" rtl="1"/>
            <a:endParaRPr lang="ar-SA" dirty="0"/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ar-SA" dirty="0"/>
              <a:t>المرحلة الأكثر فعالية هي النشاط الرئيسي.</a:t>
            </a:r>
            <a:endParaRPr lang="en-US" dirty="0"/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D5F0F520-BA33-4F53-AD21-A1504C8BEE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729" y="689262"/>
            <a:ext cx="5063289" cy="4055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62F5AE-B99B-4AFB-A944-3AA9DA42626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2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5"/>
    </mc:Choice>
    <mc:Fallback xmlns="">
      <p:transition spd="slow" advTm="7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9" objId="6"/>
        <p14:triggerEvt type="onClick" time="499" objId="6"/>
        <p14:stopEvt time="72795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CE19E-E3DB-4F05-BBAE-705884F58878}"/>
              </a:ext>
            </a:extLst>
          </p:cNvPr>
          <p:cNvSpPr txBox="1"/>
          <p:nvPr/>
        </p:nvSpPr>
        <p:spPr>
          <a:xfrm>
            <a:off x="2376054" y="1352793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dirty="0"/>
              <a:t>إدارة التدريس والتعلم</a:t>
            </a:r>
            <a:endParaRPr lang="en-US" sz="4000" dirty="0"/>
          </a:p>
        </p:txBody>
      </p:sp>
      <p:cxnSp>
        <p:nvCxnSpPr>
          <p:cNvPr id="4" name="Google Shape;212;p35">
            <a:extLst>
              <a:ext uri="{FF2B5EF4-FFF2-40B4-BE49-F238E27FC236}">
                <a16:creationId xmlns:a16="http://schemas.microsoft.com/office/drawing/2014/main" id="{7464B81A-8F88-45E1-BA8D-BFB1DF4D68CE}"/>
              </a:ext>
            </a:extLst>
          </p:cNvPr>
          <p:cNvCxnSpPr/>
          <p:nvPr/>
        </p:nvCxnSpPr>
        <p:spPr>
          <a:xfrm>
            <a:off x="4155054" y="2412238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A870D83-2256-4D47-8616-850020A9F351}"/>
              </a:ext>
            </a:extLst>
          </p:cNvPr>
          <p:cNvSpPr txBox="1"/>
          <p:nvPr/>
        </p:nvSpPr>
        <p:spPr>
          <a:xfrm>
            <a:off x="2286000" y="273126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100" i="1" spc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ناقش دور قواعد الفصل والروتين والتحولات في سياق الطفولة المبكرة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CEAEB0-6F4F-42A2-8643-5E135A72A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"/>
    </mc:Choice>
    <mc:Fallback xmlns="">
      <p:transition spd="slow" advTm="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2"/>
</p:tagLst>
</file>

<file path=ppt/theme/theme1.xml><?xml version="1.0" encoding="utf-8"?>
<a:theme xmlns:a="http://schemas.openxmlformats.org/drawingml/2006/main" name="2022 Marketing Plan by Slidesgo">
  <a:themeElements>
    <a:clrScheme name="Simple Light">
      <a:dk1>
        <a:srgbClr val="313131"/>
      </a:dk1>
      <a:lt1>
        <a:srgbClr val="FFFFFF"/>
      </a:lt1>
      <a:dk2>
        <a:srgbClr val="A4DFCB"/>
      </a:dk2>
      <a:lt2>
        <a:srgbClr val="FABDAB"/>
      </a:lt2>
      <a:accent1>
        <a:srgbClr val="759FD3"/>
      </a:accent1>
      <a:accent2>
        <a:srgbClr val="EBD89E"/>
      </a:accent2>
      <a:accent3>
        <a:srgbClr val="A4DFCB"/>
      </a:accent3>
      <a:accent4>
        <a:srgbClr val="FABDAB"/>
      </a:accent4>
      <a:accent5>
        <a:srgbClr val="B7CEEB"/>
      </a:accent5>
      <a:accent6>
        <a:srgbClr val="EBD89E"/>
      </a:accent6>
      <a:hlink>
        <a:srgbClr val="B7CEE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560</Words>
  <Application>Microsoft Office PowerPoint</Application>
  <PresentationFormat>On-screen Show (16:9)</PresentationFormat>
  <Paragraphs>115</Paragraphs>
  <Slides>18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Cormorant Garamond</vt:lpstr>
      <vt:lpstr>Courier New</vt:lpstr>
      <vt:lpstr>Arial</vt:lpstr>
      <vt:lpstr>Wingdings</vt:lpstr>
      <vt:lpstr>Calibri</vt:lpstr>
      <vt:lpstr>Tahoma</vt:lpstr>
      <vt:lpstr>Catamaran</vt:lpstr>
      <vt:lpstr>2022 Marketing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Hamda</dc:creator>
  <cp:lastModifiedBy>Hamda Sultan Huwaishel Humaid Alshamisi(H00441828)</cp:lastModifiedBy>
  <cp:revision>1</cp:revision>
  <dcterms:modified xsi:type="dcterms:W3CDTF">2022-04-23T00:22:12Z</dcterms:modified>
</cp:coreProperties>
</file>